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notesSlides/notesSlide2.xml" ContentType="application/vnd.openxmlformats-officedocument.presentationml.notesSlide+xml"/>
  <Override PartName="/ppt/tags/tag16.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7.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18.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007577994" r:id="rId2"/>
    <p:sldId id="2007577539" r:id="rId3"/>
    <p:sldId id="2007577522" r:id="rId4"/>
    <p:sldId id="924" r:id="rId5"/>
    <p:sldId id="2007577999" r:id="rId6"/>
    <p:sldId id="2007577995" r:id="rId7"/>
    <p:sldId id="2007578001" r:id="rId8"/>
    <p:sldId id="374" r:id="rId9"/>
    <p:sldId id="2007578005" r:id="rId10"/>
    <p:sldId id="4027" r:id="rId11"/>
    <p:sldId id="2007578002" r:id="rId12"/>
    <p:sldId id="2007578006" r:id="rId13"/>
    <p:sldId id="2007578003" r:id="rId14"/>
    <p:sldId id="2007578008" r:id="rId15"/>
    <p:sldId id="2007578009" r:id="rId16"/>
    <p:sldId id="2007578010" r:id="rId17"/>
    <p:sldId id="2007577998" r:id="rId18"/>
  </p:sldIdLst>
  <p:sldSz cx="12192000" cy="6858000"/>
  <p:notesSz cx="6858000" cy="9144000"/>
  <p:custDataLst>
    <p:tags r:id="rId2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C629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86" d="100"/>
          <a:sy n="86" d="100"/>
        </p:scale>
        <p:origin x="562" y="62"/>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svg>
</file>

<file path=ppt/media/image5.png>
</file>

<file path=ppt/media/image6.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14B1C6-59C3-4117-B722-ED25B05EE81B}" type="datetimeFigureOut">
              <a:rPr lang="zh-CN" altLang="en-US" smtClean="0"/>
              <a:t>2020/7/2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EEBB18-E18B-4310-9E5D-40B5F451F879}" type="slidenum">
              <a:rPr lang="zh-CN" altLang="en-US" smtClean="0"/>
              <a:t>‹#›</a:t>
            </a:fld>
            <a:endParaRPr lang="zh-CN" altLang="en-US"/>
          </a:p>
        </p:txBody>
      </p:sp>
    </p:spTree>
    <p:extLst>
      <p:ext uri="{BB962C8B-B14F-4D97-AF65-F5344CB8AC3E}">
        <p14:creationId xmlns:p14="http://schemas.microsoft.com/office/powerpoint/2010/main" val="39520602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8EEBB18-E18B-4310-9E5D-40B5F451F879}" type="slidenum">
              <a:rPr lang="zh-CN" altLang="en-US" smtClean="0"/>
              <a:t>1</a:t>
            </a:fld>
            <a:endParaRPr lang="zh-CN" altLang="en-US"/>
          </a:p>
        </p:txBody>
      </p:sp>
    </p:spTree>
    <p:extLst>
      <p:ext uri="{BB962C8B-B14F-4D97-AF65-F5344CB8AC3E}">
        <p14:creationId xmlns:p14="http://schemas.microsoft.com/office/powerpoint/2010/main" val="6162063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C6E0CC2-7F09-4B2F-A836-7140A2B754E7}" type="slidenum">
              <a:rPr lang="zh-CN" altLang="en-US" smtClean="0"/>
              <a:t>10</a:t>
            </a:fld>
            <a:endParaRPr lang="zh-CN" altLang="en-US"/>
          </a:p>
        </p:txBody>
      </p:sp>
    </p:spTree>
    <p:extLst>
      <p:ext uri="{BB962C8B-B14F-4D97-AF65-F5344CB8AC3E}">
        <p14:creationId xmlns:p14="http://schemas.microsoft.com/office/powerpoint/2010/main" val="40232845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11</a:t>
            </a:fld>
            <a:endParaRPr lang="zh-CN" altLang="en-US"/>
          </a:p>
        </p:txBody>
      </p:sp>
    </p:spTree>
    <p:extLst>
      <p:ext uri="{BB962C8B-B14F-4D97-AF65-F5344CB8AC3E}">
        <p14:creationId xmlns:p14="http://schemas.microsoft.com/office/powerpoint/2010/main" val="40927410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A9836C7-FB9C-4828-A40C-CA9976FE1ED4}"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7976646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E8F154-D10B-4217-8098-E9B94BCC3F26}" type="slidenum">
              <a:rPr lang="zh-CN" altLang="en-US" smtClean="0"/>
              <a:t>13</a:t>
            </a:fld>
            <a:endParaRPr lang="zh-CN" altLang="en-US"/>
          </a:p>
        </p:txBody>
      </p:sp>
    </p:spTree>
    <p:extLst>
      <p:ext uri="{BB962C8B-B14F-4D97-AF65-F5344CB8AC3E}">
        <p14:creationId xmlns:p14="http://schemas.microsoft.com/office/powerpoint/2010/main" val="11534935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E8F154-D10B-4217-8098-E9B94BCC3F26}" type="slidenum">
              <a:rPr lang="zh-CN" altLang="en-US" smtClean="0"/>
              <a:t>14</a:t>
            </a:fld>
            <a:endParaRPr lang="zh-CN" altLang="en-US"/>
          </a:p>
        </p:txBody>
      </p:sp>
    </p:spTree>
    <p:extLst>
      <p:ext uri="{BB962C8B-B14F-4D97-AF65-F5344CB8AC3E}">
        <p14:creationId xmlns:p14="http://schemas.microsoft.com/office/powerpoint/2010/main" val="16785072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E8F154-D10B-4217-8098-E9B94BCC3F26}" type="slidenum">
              <a:rPr lang="zh-CN" altLang="en-US" smtClean="0"/>
              <a:t>15</a:t>
            </a:fld>
            <a:endParaRPr lang="zh-CN" altLang="en-US"/>
          </a:p>
        </p:txBody>
      </p:sp>
    </p:spTree>
    <p:extLst>
      <p:ext uri="{BB962C8B-B14F-4D97-AF65-F5344CB8AC3E}">
        <p14:creationId xmlns:p14="http://schemas.microsoft.com/office/powerpoint/2010/main" val="15278459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E8F154-D10B-4217-8098-E9B94BCC3F26}" type="slidenum">
              <a:rPr lang="zh-CN" altLang="en-US" smtClean="0"/>
              <a:t>16</a:t>
            </a:fld>
            <a:endParaRPr lang="zh-CN" altLang="en-US"/>
          </a:p>
        </p:txBody>
      </p:sp>
    </p:spTree>
    <p:extLst>
      <p:ext uri="{BB962C8B-B14F-4D97-AF65-F5344CB8AC3E}">
        <p14:creationId xmlns:p14="http://schemas.microsoft.com/office/powerpoint/2010/main" val="24916252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8EEBB18-E18B-4310-9E5D-40B5F451F879}" type="slidenum">
              <a:rPr lang="zh-CN" altLang="en-US" smtClean="0"/>
              <a:t>17</a:t>
            </a:fld>
            <a:endParaRPr lang="zh-CN" altLang="en-US"/>
          </a:p>
        </p:txBody>
      </p:sp>
    </p:spTree>
    <p:extLst>
      <p:ext uri="{BB962C8B-B14F-4D97-AF65-F5344CB8AC3E}">
        <p14:creationId xmlns:p14="http://schemas.microsoft.com/office/powerpoint/2010/main" val="2072085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C5C5991-5087-41D0-AD0B-429E631EB57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7460976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A9836C7-FB9C-4828-A40C-CA9976FE1ED4}"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265610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8EEBB18-E18B-4310-9E5D-40B5F451F879}" type="slidenum">
              <a:rPr lang="zh-CN" altLang="en-US" smtClean="0"/>
              <a:t>4</a:t>
            </a:fld>
            <a:endParaRPr lang="zh-CN" altLang="en-US"/>
          </a:p>
        </p:txBody>
      </p:sp>
    </p:spTree>
    <p:extLst>
      <p:ext uri="{BB962C8B-B14F-4D97-AF65-F5344CB8AC3E}">
        <p14:creationId xmlns:p14="http://schemas.microsoft.com/office/powerpoint/2010/main" val="2790945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8EEBB18-E18B-4310-9E5D-40B5F451F879}" type="slidenum">
              <a:rPr lang="zh-CN" altLang="en-US" smtClean="0"/>
              <a:t>5</a:t>
            </a:fld>
            <a:endParaRPr lang="zh-CN" altLang="en-US"/>
          </a:p>
        </p:txBody>
      </p:sp>
    </p:spTree>
    <p:extLst>
      <p:ext uri="{BB962C8B-B14F-4D97-AF65-F5344CB8AC3E}">
        <p14:creationId xmlns:p14="http://schemas.microsoft.com/office/powerpoint/2010/main" val="39480653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A9836C7-FB9C-4828-A40C-CA9976FE1ED4}"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0311160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8EEBB18-E18B-4310-9E5D-40B5F451F879}" type="slidenum">
              <a:rPr lang="zh-CN" altLang="en-US" smtClean="0"/>
              <a:t>7</a:t>
            </a:fld>
            <a:endParaRPr lang="zh-CN" altLang="en-US"/>
          </a:p>
        </p:txBody>
      </p:sp>
    </p:spTree>
    <p:extLst>
      <p:ext uri="{BB962C8B-B14F-4D97-AF65-F5344CB8AC3E}">
        <p14:creationId xmlns:p14="http://schemas.microsoft.com/office/powerpoint/2010/main" val="6260833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F6D4ED2-E22F-4292-9D75-F424FB3BC6DE}" type="slidenum">
              <a:rPr lang="zh-CN" altLang="en-US" smtClean="0"/>
              <a:t>8</a:t>
            </a:fld>
            <a:endParaRPr lang="zh-CN" altLang="en-US"/>
          </a:p>
        </p:txBody>
      </p:sp>
    </p:spTree>
    <p:extLst>
      <p:ext uri="{BB962C8B-B14F-4D97-AF65-F5344CB8AC3E}">
        <p14:creationId xmlns:p14="http://schemas.microsoft.com/office/powerpoint/2010/main" val="33565610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F6D4ED2-E22F-4292-9D75-F424FB3BC6DE}" type="slidenum">
              <a:rPr lang="zh-CN" altLang="en-US" smtClean="0"/>
              <a:t>9</a:t>
            </a:fld>
            <a:endParaRPr lang="zh-CN" altLang="en-US"/>
          </a:p>
        </p:txBody>
      </p:sp>
    </p:spTree>
    <p:extLst>
      <p:ext uri="{BB962C8B-B14F-4D97-AF65-F5344CB8AC3E}">
        <p14:creationId xmlns:p14="http://schemas.microsoft.com/office/powerpoint/2010/main" val="1301615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65F09F4-C990-4F33-84BF-3DAA84EB5053}"/>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91CD116B-DA25-4B7E-A99F-2ABEF118EB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FAF55601-1EA6-4A34-861F-9E997A1AD21D}"/>
              </a:ext>
            </a:extLst>
          </p:cNvPr>
          <p:cNvSpPr>
            <a:spLocks noGrp="1"/>
          </p:cNvSpPr>
          <p:nvPr>
            <p:ph type="dt" sz="half" idx="10"/>
          </p:nvPr>
        </p:nvSpPr>
        <p:spPr/>
        <p:txBody>
          <a:bodyPr/>
          <a:lstStyle/>
          <a:p>
            <a:fld id="{447D6C72-8BEE-4D3C-B37C-CB1B4F3127A5}" type="datetimeFigureOut">
              <a:rPr lang="zh-CN" altLang="en-US" smtClean="0"/>
              <a:t>2020/7/2</a:t>
            </a:fld>
            <a:endParaRPr lang="zh-CN" altLang="en-US"/>
          </a:p>
        </p:txBody>
      </p:sp>
      <p:sp>
        <p:nvSpPr>
          <p:cNvPr id="5" name="页脚占位符 4">
            <a:extLst>
              <a:ext uri="{FF2B5EF4-FFF2-40B4-BE49-F238E27FC236}">
                <a16:creationId xmlns:a16="http://schemas.microsoft.com/office/drawing/2014/main" id="{DFD16BC6-8E1B-49F1-AFF5-A8AE0BC6857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63E1722-2B89-47FE-9C4F-ABF8D828A34B}"/>
              </a:ext>
            </a:extLst>
          </p:cNvPr>
          <p:cNvSpPr>
            <a:spLocks noGrp="1"/>
          </p:cNvSpPr>
          <p:nvPr>
            <p:ph type="sldNum" sz="quarter" idx="12"/>
          </p:nvPr>
        </p:nvSpPr>
        <p:spPr/>
        <p:txBody>
          <a:bodyPr/>
          <a:lstStyle/>
          <a:p>
            <a:fld id="{8F632116-A29F-4D9F-BAD3-B4842F9ECD84}" type="slidenum">
              <a:rPr lang="zh-CN" altLang="en-US" smtClean="0"/>
              <a:t>‹#›</a:t>
            </a:fld>
            <a:endParaRPr lang="zh-CN" altLang="en-US"/>
          </a:p>
        </p:txBody>
      </p:sp>
    </p:spTree>
    <p:extLst>
      <p:ext uri="{BB962C8B-B14F-4D97-AF65-F5344CB8AC3E}">
        <p14:creationId xmlns:p14="http://schemas.microsoft.com/office/powerpoint/2010/main" val="2424689732"/>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96A5DB-F421-4146-8985-50DDE1EE0EFC}"/>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A08F1848-4858-481E-BF6D-C8A3EB18D9E3}"/>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E72F87D-D483-4452-8B1E-FC2F4A6F82DF}"/>
              </a:ext>
            </a:extLst>
          </p:cNvPr>
          <p:cNvSpPr>
            <a:spLocks noGrp="1"/>
          </p:cNvSpPr>
          <p:nvPr>
            <p:ph type="dt" sz="half" idx="10"/>
          </p:nvPr>
        </p:nvSpPr>
        <p:spPr/>
        <p:txBody>
          <a:bodyPr/>
          <a:lstStyle/>
          <a:p>
            <a:fld id="{447D6C72-8BEE-4D3C-B37C-CB1B4F3127A5}" type="datetimeFigureOut">
              <a:rPr lang="zh-CN" altLang="en-US" smtClean="0"/>
              <a:t>2020/7/2</a:t>
            </a:fld>
            <a:endParaRPr lang="zh-CN" altLang="en-US"/>
          </a:p>
        </p:txBody>
      </p:sp>
      <p:sp>
        <p:nvSpPr>
          <p:cNvPr id="5" name="页脚占位符 4">
            <a:extLst>
              <a:ext uri="{FF2B5EF4-FFF2-40B4-BE49-F238E27FC236}">
                <a16:creationId xmlns:a16="http://schemas.microsoft.com/office/drawing/2014/main" id="{84B14999-E4CD-41C4-82B2-BD4A393BDA8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9E87AE0-A1BB-49BF-969B-0DAEEADE4DEC}"/>
              </a:ext>
            </a:extLst>
          </p:cNvPr>
          <p:cNvSpPr>
            <a:spLocks noGrp="1"/>
          </p:cNvSpPr>
          <p:nvPr>
            <p:ph type="sldNum" sz="quarter" idx="12"/>
          </p:nvPr>
        </p:nvSpPr>
        <p:spPr/>
        <p:txBody>
          <a:bodyPr/>
          <a:lstStyle/>
          <a:p>
            <a:fld id="{8F632116-A29F-4D9F-BAD3-B4842F9ECD84}" type="slidenum">
              <a:rPr lang="zh-CN" altLang="en-US" smtClean="0"/>
              <a:t>‹#›</a:t>
            </a:fld>
            <a:endParaRPr lang="zh-CN" altLang="en-US"/>
          </a:p>
        </p:txBody>
      </p:sp>
    </p:spTree>
    <p:extLst>
      <p:ext uri="{BB962C8B-B14F-4D97-AF65-F5344CB8AC3E}">
        <p14:creationId xmlns:p14="http://schemas.microsoft.com/office/powerpoint/2010/main" val="768257267"/>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D77FA3AD-BB34-43A5-A11B-1AE2970B5C8A}"/>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17DBE64-4F1F-4FE5-B0B1-E7D61012DBAB}"/>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1C3ED08-B2ED-4186-863D-956C0688D992}"/>
              </a:ext>
            </a:extLst>
          </p:cNvPr>
          <p:cNvSpPr>
            <a:spLocks noGrp="1"/>
          </p:cNvSpPr>
          <p:nvPr>
            <p:ph type="dt" sz="half" idx="10"/>
          </p:nvPr>
        </p:nvSpPr>
        <p:spPr/>
        <p:txBody>
          <a:bodyPr/>
          <a:lstStyle/>
          <a:p>
            <a:fld id="{447D6C72-8BEE-4D3C-B37C-CB1B4F3127A5}" type="datetimeFigureOut">
              <a:rPr lang="zh-CN" altLang="en-US" smtClean="0"/>
              <a:t>2020/7/2</a:t>
            </a:fld>
            <a:endParaRPr lang="zh-CN" altLang="en-US"/>
          </a:p>
        </p:txBody>
      </p:sp>
      <p:sp>
        <p:nvSpPr>
          <p:cNvPr id="5" name="页脚占位符 4">
            <a:extLst>
              <a:ext uri="{FF2B5EF4-FFF2-40B4-BE49-F238E27FC236}">
                <a16:creationId xmlns:a16="http://schemas.microsoft.com/office/drawing/2014/main" id="{A5866911-7DF8-4B04-A3B2-E9E140353E7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DFB2A35-AB62-4E09-89B7-D2CE62904334}"/>
              </a:ext>
            </a:extLst>
          </p:cNvPr>
          <p:cNvSpPr>
            <a:spLocks noGrp="1"/>
          </p:cNvSpPr>
          <p:nvPr>
            <p:ph type="sldNum" sz="quarter" idx="12"/>
          </p:nvPr>
        </p:nvSpPr>
        <p:spPr/>
        <p:txBody>
          <a:bodyPr/>
          <a:lstStyle/>
          <a:p>
            <a:fld id="{8F632116-A29F-4D9F-BAD3-B4842F9ECD84}" type="slidenum">
              <a:rPr lang="zh-CN" altLang="en-US" smtClean="0"/>
              <a:t>‹#›</a:t>
            </a:fld>
            <a:endParaRPr lang="zh-CN" altLang="en-US"/>
          </a:p>
        </p:txBody>
      </p:sp>
    </p:spTree>
    <p:extLst>
      <p:ext uri="{BB962C8B-B14F-4D97-AF65-F5344CB8AC3E}">
        <p14:creationId xmlns:p14="http://schemas.microsoft.com/office/powerpoint/2010/main" val="1767757739"/>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172659083"/>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236FD5DD-0583-493A-B429-0A90C0004EE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885339" cy="1336431"/>
          </a:xfrm>
          <a:prstGeom prst="rect">
            <a:avLst/>
          </a:prstGeom>
        </p:spPr>
      </p:pic>
      <p:pic>
        <p:nvPicPr>
          <p:cNvPr id="3" name="图片 2">
            <a:extLst>
              <a:ext uri="{FF2B5EF4-FFF2-40B4-BE49-F238E27FC236}">
                <a16:creationId xmlns:a16="http://schemas.microsoft.com/office/drawing/2014/main" id="{22075E13-5FFE-4490-B2FA-FC22CFAEC02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431364" y="4642338"/>
            <a:ext cx="3760636" cy="2215662"/>
          </a:xfrm>
          <a:prstGeom prst="rect">
            <a:avLst/>
          </a:prstGeom>
        </p:spPr>
      </p:pic>
    </p:spTree>
    <p:extLst>
      <p:ext uri="{BB962C8B-B14F-4D97-AF65-F5344CB8AC3E}">
        <p14:creationId xmlns:p14="http://schemas.microsoft.com/office/powerpoint/2010/main" val="1917137002"/>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down)">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内页-1">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9482558"/>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Projects 2">
    <p:spTree>
      <p:nvGrpSpPr>
        <p:cNvPr id="1" name=""/>
        <p:cNvGrpSpPr/>
        <p:nvPr/>
      </p:nvGrpSpPr>
      <p:grpSpPr>
        <a:xfrm>
          <a:off x="0" y="0"/>
          <a:ext cx="0" cy="0"/>
          <a:chOff x="0" y="0"/>
          <a:chExt cx="0" cy="0"/>
        </a:xfrm>
      </p:grpSpPr>
      <p:sp>
        <p:nvSpPr>
          <p:cNvPr id="11" name="Picture Placeholder 13"/>
          <p:cNvSpPr>
            <a:spLocks noGrp="1"/>
          </p:cNvSpPr>
          <p:nvPr>
            <p:ph type="pic" sz="quarter" idx="18"/>
          </p:nvPr>
        </p:nvSpPr>
        <p:spPr>
          <a:xfrm>
            <a:off x="6096000" y="1892412"/>
            <a:ext cx="4795280" cy="3530600"/>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3017034908"/>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8DE89A-8A2D-412A-A5DA-54D477D6B23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99F8F5C-92C1-4009-B46C-2D66BE4167FC}"/>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01597C8-3F10-4855-A7E1-74DDBCEA21D9}"/>
              </a:ext>
            </a:extLst>
          </p:cNvPr>
          <p:cNvSpPr>
            <a:spLocks noGrp="1"/>
          </p:cNvSpPr>
          <p:nvPr>
            <p:ph type="dt" sz="half" idx="10"/>
          </p:nvPr>
        </p:nvSpPr>
        <p:spPr/>
        <p:txBody>
          <a:bodyPr/>
          <a:lstStyle/>
          <a:p>
            <a:fld id="{447D6C72-8BEE-4D3C-B37C-CB1B4F3127A5}" type="datetimeFigureOut">
              <a:rPr lang="zh-CN" altLang="en-US" smtClean="0"/>
              <a:t>2020/7/2</a:t>
            </a:fld>
            <a:endParaRPr lang="zh-CN" altLang="en-US"/>
          </a:p>
        </p:txBody>
      </p:sp>
      <p:sp>
        <p:nvSpPr>
          <p:cNvPr id="5" name="页脚占位符 4">
            <a:extLst>
              <a:ext uri="{FF2B5EF4-FFF2-40B4-BE49-F238E27FC236}">
                <a16:creationId xmlns:a16="http://schemas.microsoft.com/office/drawing/2014/main" id="{865B4EEA-EEE5-4520-B1AF-6A7670F4E9C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D006093-F3FA-4222-B9B7-23926D6F9887}"/>
              </a:ext>
            </a:extLst>
          </p:cNvPr>
          <p:cNvSpPr>
            <a:spLocks noGrp="1"/>
          </p:cNvSpPr>
          <p:nvPr>
            <p:ph type="sldNum" sz="quarter" idx="12"/>
          </p:nvPr>
        </p:nvSpPr>
        <p:spPr/>
        <p:txBody>
          <a:bodyPr/>
          <a:lstStyle/>
          <a:p>
            <a:fld id="{8F632116-A29F-4D9F-BAD3-B4842F9ECD84}" type="slidenum">
              <a:rPr lang="zh-CN" altLang="en-US" smtClean="0"/>
              <a:t>‹#›</a:t>
            </a:fld>
            <a:endParaRPr lang="zh-CN" altLang="en-US"/>
          </a:p>
        </p:txBody>
      </p:sp>
    </p:spTree>
    <p:extLst>
      <p:ext uri="{BB962C8B-B14F-4D97-AF65-F5344CB8AC3E}">
        <p14:creationId xmlns:p14="http://schemas.microsoft.com/office/powerpoint/2010/main" val="101175528"/>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84467C-44EA-4C98-A791-66324B171E05}"/>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77523B50-7365-43C7-8D48-DF2A34F5107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4BCFA98F-1A0F-4F34-A21E-DC8C1CA1E214}"/>
              </a:ext>
            </a:extLst>
          </p:cNvPr>
          <p:cNvSpPr>
            <a:spLocks noGrp="1"/>
          </p:cNvSpPr>
          <p:nvPr>
            <p:ph type="dt" sz="half" idx="10"/>
          </p:nvPr>
        </p:nvSpPr>
        <p:spPr/>
        <p:txBody>
          <a:bodyPr/>
          <a:lstStyle/>
          <a:p>
            <a:fld id="{447D6C72-8BEE-4D3C-B37C-CB1B4F3127A5}" type="datetimeFigureOut">
              <a:rPr lang="zh-CN" altLang="en-US" smtClean="0"/>
              <a:t>2020/7/2</a:t>
            </a:fld>
            <a:endParaRPr lang="zh-CN" altLang="en-US"/>
          </a:p>
        </p:txBody>
      </p:sp>
      <p:sp>
        <p:nvSpPr>
          <p:cNvPr id="5" name="页脚占位符 4">
            <a:extLst>
              <a:ext uri="{FF2B5EF4-FFF2-40B4-BE49-F238E27FC236}">
                <a16:creationId xmlns:a16="http://schemas.microsoft.com/office/drawing/2014/main" id="{572985ED-CBD6-45A8-BDE6-790F76B74E3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22AEEA2-4F27-4306-95CE-90B7541940B9}"/>
              </a:ext>
            </a:extLst>
          </p:cNvPr>
          <p:cNvSpPr>
            <a:spLocks noGrp="1"/>
          </p:cNvSpPr>
          <p:nvPr>
            <p:ph type="sldNum" sz="quarter" idx="12"/>
          </p:nvPr>
        </p:nvSpPr>
        <p:spPr/>
        <p:txBody>
          <a:bodyPr/>
          <a:lstStyle/>
          <a:p>
            <a:fld id="{8F632116-A29F-4D9F-BAD3-B4842F9ECD84}" type="slidenum">
              <a:rPr lang="zh-CN" altLang="en-US" smtClean="0"/>
              <a:t>‹#›</a:t>
            </a:fld>
            <a:endParaRPr lang="zh-CN" altLang="en-US"/>
          </a:p>
        </p:txBody>
      </p:sp>
    </p:spTree>
    <p:extLst>
      <p:ext uri="{BB962C8B-B14F-4D97-AF65-F5344CB8AC3E}">
        <p14:creationId xmlns:p14="http://schemas.microsoft.com/office/powerpoint/2010/main" val="2892587011"/>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DB4EA1-0B1C-4AF4-8F67-8410CDBD7F9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C5E99B4-5595-42D5-85E5-9C8A35F7572D}"/>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6802B590-EEC5-4AB5-A1E2-2245A1F821B7}"/>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80624BDF-D5CD-4226-97E7-3DF5820AB4EB}"/>
              </a:ext>
            </a:extLst>
          </p:cNvPr>
          <p:cNvSpPr>
            <a:spLocks noGrp="1"/>
          </p:cNvSpPr>
          <p:nvPr>
            <p:ph type="dt" sz="half" idx="10"/>
          </p:nvPr>
        </p:nvSpPr>
        <p:spPr/>
        <p:txBody>
          <a:bodyPr/>
          <a:lstStyle/>
          <a:p>
            <a:fld id="{447D6C72-8BEE-4D3C-B37C-CB1B4F3127A5}" type="datetimeFigureOut">
              <a:rPr lang="zh-CN" altLang="en-US" smtClean="0"/>
              <a:t>2020/7/2</a:t>
            </a:fld>
            <a:endParaRPr lang="zh-CN" altLang="en-US"/>
          </a:p>
        </p:txBody>
      </p:sp>
      <p:sp>
        <p:nvSpPr>
          <p:cNvPr id="6" name="页脚占位符 5">
            <a:extLst>
              <a:ext uri="{FF2B5EF4-FFF2-40B4-BE49-F238E27FC236}">
                <a16:creationId xmlns:a16="http://schemas.microsoft.com/office/drawing/2014/main" id="{D222EFE7-2FFC-4AB8-BEBB-4B9A0D1F595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EFB8E64-D304-4F1A-BE9B-CF6A6AF6003C}"/>
              </a:ext>
            </a:extLst>
          </p:cNvPr>
          <p:cNvSpPr>
            <a:spLocks noGrp="1"/>
          </p:cNvSpPr>
          <p:nvPr>
            <p:ph type="sldNum" sz="quarter" idx="12"/>
          </p:nvPr>
        </p:nvSpPr>
        <p:spPr/>
        <p:txBody>
          <a:bodyPr/>
          <a:lstStyle/>
          <a:p>
            <a:fld id="{8F632116-A29F-4D9F-BAD3-B4842F9ECD84}" type="slidenum">
              <a:rPr lang="zh-CN" altLang="en-US" smtClean="0"/>
              <a:t>‹#›</a:t>
            </a:fld>
            <a:endParaRPr lang="zh-CN" altLang="en-US"/>
          </a:p>
        </p:txBody>
      </p:sp>
    </p:spTree>
    <p:extLst>
      <p:ext uri="{BB962C8B-B14F-4D97-AF65-F5344CB8AC3E}">
        <p14:creationId xmlns:p14="http://schemas.microsoft.com/office/powerpoint/2010/main" val="2220241553"/>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C3AF9A3-AF41-4070-A2EC-2A101C8C79ED}"/>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02C6762-69F1-40A4-B2BF-B8D695E3988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67C1F3C2-FC17-4A5C-B37F-07FFECA8186B}"/>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FF9B3FCB-26CA-4EB0-B3D6-C49990EDE2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9136A37B-6E38-4F67-80C6-560F93FB63C6}"/>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D95B605E-C4D5-41F7-A0EE-CDC3B200314F}"/>
              </a:ext>
            </a:extLst>
          </p:cNvPr>
          <p:cNvSpPr>
            <a:spLocks noGrp="1"/>
          </p:cNvSpPr>
          <p:nvPr>
            <p:ph type="dt" sz="half" idx="10"/>
          </p:nvPr>
        </p:nvSpPr>
        <p:spPr/>
        <p:txBody>
          <a:bodyPr/>
          <a:lstStyle/>
          <a:p>
            <a:fld id="{447D6C72-8BEE-4D3C-B37C-CB1B4F3127A5}" type="datetimeFigureOut">
              <a:rPr lang="zh-CN" altLang="en-US" smtClean="0"/>
              <a:t>2020/7/2</a:t>
            </a:fld>
            <a:endParaRPr lang="zh-CN" altLang="en-US"/>
          </a:p>
        </p:txBody>
      </p:sp>
      <p:sp>
        <p:nvSpPr>
          <p:cNvPr id="8" name="页脚占位符 7">
            <a:extLst>
              <a:ext uri="{FF2B5EF4-FFF2-40B4-BE49-F238E27FC236}">
                <a16:creationId xmlns:a16="http://schemas.microsoft.com/office/drawing/2014/main" id="{A4292056-D43F-4809-8F23-2EA0C1AAF418}"/>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D9D5BA96-1109-4FC8-A65A-0A706A8A6D75}"/>
              </a:ext>
            </a:extLst>
          </p:cNvPr>
          <p:cNvSpPr>
            <a:spLocks noGrp="1"/>
          </p:cNvSpPr>
          <p:nvPr>
            <p:ph type="sldNum" sz="quarter" idx="12"/>
          </p:nvPr>
        </p:nvSpPr>
        <p:spPr/>
        <p:txBody>
          <a:bodyPr/>
          <a:lstStyle/>
          <a:p>
            <a:fld id="{8F632116-A29F-4D9F-BAD3-B4842F9ECD84}" type="slidenum">
              <a:rPr lang="zh-CN" altLang="en-US" smtClean="0"/>
              <a:t>‹#›</a:t>
            </a:fld>
            <a:endParaRPr lang="zh-CN" altLang="en-US"/>
          </a:p>
        </p:txBody>
      </p:sp>
    </p:spTree>
    <p:extLst>
      <p:ext uri="{BB962C8B-B14F-4D97-AF65-F5344CB8AC3E}">
        <p14:creationId xmlns:p14="http://schemas.microsoft.com/office/powerpoint/2010/main" val="4248127892"/>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FC47CC4-AB28-489F-A1CA-871CAA0F8729}"/>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BCECB399-97C8-4F48-B668-EF9DAB618D17}"/>
              </a:ext>
            </a:extLst>
          </p:cNvPr>
          <p:cNvSpPr>
            <a:spLocks noGrp="1"/>
          </p:cNvSpPr>
          <p:nvPr>
            <p:ph type="dt" sz="half" idx="10"/>
          </p:nvPr>
        </p:nvSpPr>
        <p:spPr/>
        <p:txBody>
          <a:bodyPr/>
          <a:lstStyle/>
          <a:p>
            <a:fld id="{447D6C72-8BEE-4D3C-B37C-CB1B4F3127A5}" type="datetimeFigureOut">
              <a:rPr lang="zh-CN" altLang="en-US" smtClean="0"/>
              <a:t>2020/7/2</a:t>
            </a:fld>
            <a:endParaRPr lang="zh-CN" altLang="en-US"/>
          </a:p>
        </p:txBody>
      </p:sp>
      <p:sp>
        <p:nvSpPr>
          <p:cNvPr id="4" name="页脚占位符 3">
            <a:extLst>
              <a:ext uri="{FF2B5EF4-FFF2-40B4-BE49-F238E27FC236}">
                <a16:creationId xmlns:a16="http://schemas.microsoft.com/office/drawing/2014/main" id="{0EE10502-9339-4A93-8E6C-94CE65B20B73}"/>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3A732DE5-B912-4196-B1B3-CB4A75979DDE}"/>
              </a:ext>
            </a:extLst>
          </p:cNvPr>
          <p:cNvSpPr>
            <a:spLocks noGrp="1"/>
          </p:cNvSpPr>
          <p:nvPr>
            <p:ph type="sldNum" sz="quarter" idx="12"/>
          </p:nvPr>
        </p:nvSpPr>
        <p:spPr/>
        <p:txBody>
          <a:bodyPr/>
          <a:lstStyle/>
          <a:p>
            <a:fld id="{8F632116-A29F-4D9F-BAD3-B4842F9ECD84}" type="slidenum">
              <a:rPr lang="zh-CN" altLang="en-US" smtClean="0"/>
              <a:t>‹#›</a:t>
            </a:fld>
            <a:endParaRPr lang="zh-CN" altLang="en-US"/>
          </a:p>
        </p:txBody>
      </p:sp>
    </p:spTree>
    <p:extLst>
      <p:ext uri="{BB962C8B-B14F-4D97-AF65-F5344CB8AC3E}">
        <p14:creationId xmlns:p14="http://schemas.microsoft.com/office/powerpoint/2010/main" val="2428476638"/>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E8CEE7D-5972-432D-B6C2-AFEB46AF0406}"/>
              </a:ext>
            </a:extLst>
          </p:cNvPr>
          <p:cNvSpPr>
            <a:spLocks noGrp="1"/>
          </p:cNvSpPr>
          <p:nvPr>
            <p:ph type="dt" sz="half" idx="10"/>
          </p:nvPr>
        </p:nvSpPr>
        <p:spPr/>
        <p:txBody>
          <a:bodyPr/>
          <a:lstStyle/>
          <a:p>
            <a:fld id="{447D6C72-8BEE-4D3C-B37C-CB1B4F3127A5}" type="datetimeFigureOut">
              <a:rPr lang="zh-CN" altLang="en-US" smtClean="0"/>
              <a:t>2020/7/2</a:t>
            </a:fld>
            <a:endParaRPr lang="zh-CN" altLang="en-US"/>
          </a:p>
        </p:txBody>
      </p:sp>
      <p:sp>
        <p:nvSpPr>
          <p:cNvPr id="3" name="页脚占位符 2">
            <a:extLst>
              <a:ext uri="{FF2B5EF4-FFF2-40B4-BE49-F238E27FC236}">
                <a16:creationId xmlns:a16="http://schemas.microsoft.com/office/drawing/2014/main" id="{96CCDD3A-F478-4985-8B41-70DED47F4EF2}"/>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F6B39E08-9F41-477B-9503-99C10B8F8B21}"/>
              </a:ext>
            </a:extLst>
          </p:cNvPr>
          <p:cNvSpPr>
            <a:spLocks noGrp="1"/>
          </p:cNvSpPr>
          <p:nvPr>
            <p:ph type="sldNum" sz="quarter" idx="12"/>
          </p:nvPr>
        </p:nvSpPr>
        <p:spPr/>
        <p:txBody>
          <a:bodyPr/>
          <a:lstStyle/>
          <a:p>
            <a:fld id="{8F632116-A29F-4D9F-BAD3-B4842F9ECD84}" type="slidenum">
              <a:rPr lang="zh-CN" altLang="en-US" smtClean="0"/>
              <a:t>‹#›</a:t>
            </a:fld>
            <a:endParaRPr lang="zh-CN" altLang="en-US"/>
          </a:p>
        </p:txBody>
      </p:sp>
    </p:spTree>
    <p:extLst>
      <p:ext uri="{BB962C8B-B14F-4D97-AF65-F5344CB8AC3E}">
        <p14:creationId xmlns:p14="http://schemas.microsoft.com/office/powerpoint/2010/main" val="2250985614"/>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5DE3E43-D8B4-4611-A8CE-F363FDAC4E3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0C84312E-768F-4F41-B0BB-3CDF9DE138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076F45A7-14CC-4306-894E-9F5D4CF7FA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22566153-9FFE-42CD-A516-40DB36938789}"/>
              </a:ext>
            </a:extLst>
          </p:cNvPr>
          <p:cNvSpPr>
            <a:spLocks noGrp="1"/>
          </p:cNvSpPr>
          <p:nvPr>
            <p:ph type="dt" sz="half" idx="10"/>
          </p:nvPr>
        </p:nvSpPr>
        <p:spPr/>
        <p:txBody>
          <a:bodyPr/>
          <a:lstStyle/>
          <a:p>
            <a:fld id="{447D6C72-8BEE-4D3C-B37C-CB1B4F3127A5}" type="datetimeFigureOut">
              <a:rPr lang="zh-CN" altLang="en-US" smtClean="0"/>
              <a:t>2020/7/2</a:t>
            </a:fld>
            <a:endParaRPr lang="zh-CN" altLang="en-US"/>
          </a:p>
        </p:txBody>
      </p:sp>
      <p:sp>
        <p:nvSpPr>
          <p:cNvPr id="6" name="页脚占位符 5">
            <a:extLst>
              <a:ext uri="{FF2B5EF4-FFF2-40B4-BE49-F238E27FC236}">
                <a16:creationId xmlns:a16="http://schemas.microsoft.com/office/drawing/2014/main" id="{5EE45DE8-5414-4C7E-B62A-8164BE9E350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533DD4D-7C07-4B26-BAF5-3CFEFB97C3CF}"/>
              </a:ext>
            </a:extLst>
          </p:cNvPr>
          <p:cNvSpPr>
            <a:spLocks noGrp="1"/>
          </p:cNvSpPr>
          <p:nvPr>
            <p:ph type="sldNum" sz="quarter" idx="12"/>
          </p:nvPr>
        </p:nvSpPr>
        <p:spPr/>
        <p:txBody>
          <a:bodyPr/>
          <a:lstStyle/>
          <a:p>
            <a:fld id="{8F632116-A29F-4D9F-BAD3-B4842F9ECD84}" type="slidenum">
              <a:rPr lang="zh-CN" altLang="en-US" smtClean="0"/>
              <a:t>‹#›</a:t>
            </a:fld>
            <a:endParaRPr lang="zh-CN" altLang="en-US"/>
          </a:p>
        </p:txBody>
      </p:sp>
    </p:spTree>
    <p:extLst>
      <p:ext uri="{BB962C8B-B14F-4D97-AF65-F5344CB8AC3E}">
        <p14:creationId xmlns:p14="http://schemas.microsoft.com/office/powerpoint/2010/main" val="2670290498"/>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34F4F7-6B4A-430E-B947-A4A71B401CD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C7EC401F-80B0-43EF-98F5-EF1DE16244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6E763BC8-2BCC-4206-A6B0-81BA6DC67A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85C8092-E737-469D-B55E-CBE2B6092CD1}"/>
              </a:ext>
            </a:extLst>
          </p:cNvPr>
          <p:cNvSpPr>
            <a:spLocks noGrp="1"/>
          </p:cNvSpPr>
          <p:nvPr>
            <p:ph type="dt" sz="half" idx="10"/>
          </p:nvPr>
        </p:nvSpPr>
        <p:spPr/>
        <p:txBody>
          <a:bodyPr/>
          <a:lstStyle/>
          <a:p>
            <a:fld id="{447D6C72-8BEE-4D3C-B37C-CB1B4F3127A5}" type="datetimeFigureOut">
              <a:rPr lang="zh-CN" altLang="en-US" smtClean="0"/>
              <a:t>2020/7/2</a:t>
            </a:fld>
            <a:endParaRPr lang="zh-CN" altLang="en-US"/>
          </a:p>
        </p:txBody>
      </p:sp>
      <p:sp>
        <p:nvSpPr>
          <p:cNvPr id="6" name="页脚占位符 5">
            <a:extLst>
              <a:ext uri="{FF2B5EF4-FFF2-40B4-BE49-F238E27FC236}">
                <a16:creationId xmlns:a16="http://schemas.microsoft.com/office/drawing/2014/main" id="{33A8AEEF-8143-4982-96DB-90DB72C41B9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B42C1BE-F91D-41B6-8106-0BDE21E165E7}"/>
              </a:ext>
            </a:extLst>
          </p:cNvPr>
          <p:cNvSpPr>
            <a:spLocks noGrp="1"/>
          </p:cNvSpPr>
          <p:nvPr>
            <p:ph type="sldNum" sz="quarter" idx="12"/>
          </p:nvPr>
        </p:nvSpPr>
        <p:spPr/>
        <p:txBody>
          <a:bodyPr/>
          <a:lstStyle/>
          <a:p>
            <a:fld id="{8F632116-A29F-4D9F-BAD3-B4842F9ECD84}" type="slidenum">
              <a:rPr lang="zh-CN" altLang="en-US" smtClean="0"/>
              <a:t>‹#›</a:t>
            </a:fld>
            <a:endParaRPr lang="zh-CN" altLang="en-US"/>
          </a:p>
        </p:txBody>
      </p:sp>
    </p:spTree>
    <p:extLst>
      <p:ext uri="{BB962C8B-B14F-4D97-AF65-F5344CB8AC3E}">
        <p14:creationId xmlns:p14="http://schemas.microsoft.com/office/powerpoint/2010/main" val="2265859959"/>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BE36D865-88ED-4930-915B-EF45A87E93A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0358EC8D-3851-4EF3-BD47-6387006251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A6EA197-0D67-4EF4-982B-A4D4BBBB32F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47D6C72-8BEE-4D3C-B37C-CB1B4F3127A5}" type="datetimeFigureOut">
              <a:rPr lang="zh-CN" altLang="en-US" smtClean="0"/>
              <a:t>2020/7/2</a:t>
            </a:fld>
            <a:endParaRPr lang="zh-CN" altLang="en-US"/>
          </a:p>
        </p:txBody>
      </p:sp>
      <p:sp>
        <p:nvSpPr>
          <p:cNvPr id="5" name="页脚占位符 4">
            <a:extLst>
              <a:ext uri="{FF2B5EF4-FFF2-40B4-BE49-F238E27FC236}">
                <a16:creationId xmlns:a16="http://schemas.microsoft.com/office/drawing/2014/main" id="{CA6EAB17-8ED1-40F7-9525-5DDD68D7AD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5787AF70-C053-4A34-8BFF-B3040AC0C06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632116-A29F-4D9F-BAD3-B4842F9ECD84}" type="slidenum">
              <a:rPr lang="zh-CN" altLang="en-US" smtClean="0"/>
              <a:t>‹#›</a:t>
            </a:fld>
            <a:endParaRPr lang="zh-CN" altLang="en-US"/>
          </a:p>
        </p:txBody>
      </p:sp>
    </p:spTree>
    <p:extLst>
      <p:ext uri="{BB962C8B-B14F-4D97-AF65-F5344CB8AC3E}">
        <p14:creationId xmlns:p14="http://schemas.microsoft.com/office/powerpoint/2010/main" val="21270539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2.xml"/><Relationship Id="rId7" Type="http://schemas.openxmlformats.org/officeDocument/2006/relationships/image" Target="../media/image1.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notesSlide" Target="../notesSlides/notesSlide1.xml"/><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7"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ags" Target="../tags/tag18.xml"/><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4.svg"/></Relationships>
</file>

<file path=ppt/slides/_rels/slide2.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18" Type="http://schemas.openxmlformats.org/officeDocument/2006/relationships/image" Target="../media/image4.svg"/><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image" Target="../media/image3.png"/><Relationship Id="rId2" Type="http://schemas.openxmlformats.org/officeDocument/2006/relationships/tags" Target="../tags/tag3.xml"/><Relationship Id="rId16" Type="http://schemas.openxmlformats.org/officeDocument/2006/relationships/notesSlide" Target="../notesSlides/notesSlide2.xml"/><Relationship Id="rId20" Type="http://schemas.openxmlformats.org/officeDocument/2006/relationships/image" Target="../media/image2.png"/><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slideLayout" Target="../slideLayouts/slideLayout7.xml"/><Relationship Id="rId10" Type="http://schemas.openxmlformats.org/officeDocument/2006/relationships/tags" Target="../tags/tag11.xml"/><Relationship Id="rId19" Type="http://schemas.openxmlformats.org/officeDocument/2006/relationships/image" Target="../media/image1.png"/><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ags" Target="../tags/tag16.xml"/><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hyperlink" Target="https://baike.baidu.com/item/&#35835;&#32773;&#25991;&#25688;/1588509" TargetMode="External"/><Relationship Id="rId13" Type="http://schemas.openxmlformats.org/officeDocument/2006/relationships/hyperlink" Target="https://baike.baidu.com/item/&#23186;&#20307;" TargetMode="External"/><Relationship Id="rId3" Type="http://schemas.openxmlformats.org/officeDocument/2006/relationships/hyperlink" Target="https://baike.baidu.com/item/&#38899;&#35793;" TargetMode="External"/><Relationship Id="rId7" Type="http://schemas.openxmlformats.org/officeDocument/2006/relationships/hyperlink" Target="https://baike.baidu.com/item/RSS/24470" TargetMode="External"/><Relationship Id="rId12" Type="http://schemas.openxmlformats.org/officeDocument/2006/relationships/hyperlink" Target="https://baike.baidu.com/item/&#38142;&#25509;" TargetMode="External"/><Relationship Id="rId2" Type="http://schemas.openxmlformats.org/officeDocument/2006/relationships/notesSlide" Target="../notesSlides/notesSlide4.xml"/><Relationship Id="rId16" Type="http://schemas.openxmlformats.org/officeDocument/2006/relationships/hyperlink" Target="https://baike.baidu.com/item/&#26032;&#28010;/125692" TargetMode="External"/><Relationship Id="rId1" Type="http://schemas.openxmlformats.org/officeDocument/2006/relationships/slideLayout" Target="../slideLayouts/slideLayout13.xml"/><Relationship Id="rId6" Type="http://schemas.openxmlformats.org/officeDocument/2006/relationships/hyperlink" Target="https://baike.baidu.com/item/&#32593;&#39029;/99347" TargetMode="External"/><Relationship Id="rId11" Type="http://schemas.openxmlformats.org/officeDocument/2006/relationships/hyperlink" Target="https://baike.baidu.com/item/&#25991;&#23383;" TargetMode="External"/><Relationship Id="rId5" Type="http://schemas.openxmlformats.org/officeDocument/2006/relationships/hyperlink" Target="https://baike.baidu.com/item/&#32593;&#31449;/155722" TargetMode="External"/><Relationship Id="rId15" Type="http://schemas.openxmlformats.org/officeDocument/2006/relationships/hyperlink" Target="https://baike.baidu.com/item/&#25773;&#23458;" TargetMode="External"/><Relationship Id="rId10" Type="http://schemas.openxmlformats.org/officeDocument/2006/relationships/hyperlink" Target="https://baike.baidu.com/item/&#26085;&#35760;" TargetMode="External"/><Relationship Id="rId4" Type="http://schemas.openxmlformats.org/officeDocument/2006/relationships/hyperlink" Target="https://baike.baidu.com/item/&#37096;&#33853;&#26684;" TargetMode="External"/><Relationship Id="rId9" Type="http://schemas.openxmlformats.org/officeDocument/2006/relationships/hyperlink" Target="https://baike.baidu.com/item/&#26032;&#38395;" TargetMode="External"/><Relationship Id="rId14" Type="http://schemas.openxmlformats.org/officeDocument/2006/relationships/hyperlink" Target="https://baike.baidu.com/item/&#20114;&#21160;/10073145"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7"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ags" Target="../tags/tag17.xml"/><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3">
            <a:extLst>
              <a:ext uri="{FF2B5EF4-FFF2-40B4-BE49-F238E27FC236}">
                <a16:creationId xmlns:a16="http://schemas.microsoft.com/office/drawing/2014/main" id="{B5AB3A1F-915A-4E21-AF19-182ABCBA5AB7}"/>
              </a:ext>
            </a:extLst>
          </p:cNvPr>
          <p:cNvSpPr txBox="1">
            <a:spLocks noChangeArrowheads="1"/>
          </p:cNvSpPr>
          <p:nvPr/>
        </p:nvSpPr>
        <p:spPr bwMode="auto">
          <a:xfrm>
            <a:off x="1197732" y="1025627"/>
            <a:ext cx="5852111" cy="83929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l" rtl="0" fontAlgn="base">
              <a:spcBef>
                <a:spcPct val="0"/>
              </a:spcBef>
              <a:spcAft>
                <a:spcPct val="0"/>
              </a:spcAft>
              <a:defRPr sz="2400">
                <a:solidFill>
                  <a:schemeClr val="accent2"/>
                </a:solidFill>
                <a:latin typeface="+mj-lt"/>
                <a:ea typeface="+mj-ea"/>
                <a:cs typeface="+mj-cs"/>
              </a:defRPr>
            </a:lvl1pPr>
            <a:lvl2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2pPr>
            <a:lvl3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3pPr>
            <a:lvl4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4pPr>
            <a:lvl5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5pPr>
            <a:lvl6pPr marL="4572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6pPr>
            <a:lvl7pPr marL="9144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7pPr>
            <a:lvl8pPr marL="13716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8pPr>
            <a:lvl9pPr marL="18288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9pPr>
          </a:lstStyle>
          <a:p>
            <a:pPr defTabSz="609585"/>
            <a:endParaRPr lang="en-US" sz="4800" b="1" cap="all" dirty="0">
              <a:solidFill>
                <a:srgbClr val="5C629E"/>
              </a:solidFill>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pic>
        <p:nvPicPr>
          <p:cNvPr id="34" name="图形 33">
            <a:extLst>
              <a:ext uri="{FF2B5EF4-FFF2-40B4-BE49-F238E27FC236}">
                <a16:creationId xmlns:a16="http://schemas.microsoft.com/office/drawing/2014/main" id="{20BF5AF6-0ED5-4EBC-9C90-92606408103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0" y="0"/>
            <a:ext cx="12192000" cy="6858000"/>
          </a:xfrm>
          <a:prstGeom prst="rect">
            <a:avLst/>
          </a:prstGeom>
        </p:spPr>
      </p:pic>
      <p:sp>
        <p:nvSpPr>
          <p:cNvPr id="2" name="矩形 1">
            <a:extLst>
              <a:ext uri="{FF2B5EF4-FFF2-40B4-BE49-F238E27FC236}">
                <a16:creationId xmlns:a16="http://schemas.microsoft.com/office/drawing/2014/main" id="{CD2F897E-8B4F-4B91-A8A8-B06940D413C6}"/>
              </a:ext>
            </a:extLst>
          </p:cNvPr>
          <p:cNvSpPr/>
          <p:nvPr/>
        </p:nvSpPr>
        <p:spPr>
          <a:xfrm>
            <a:off x="474785" y="422031"/>
            <a:ext cx="11218984" cy="58908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13" name="i$ļïḋè">
            <a:extLst>
              <a:ext uri="{FF2B5EF4-FFF2-40B4-BE49-F238E27FC236}">
                <a16:creationId xmlns:a16="http://schemas.microsoft.com/office/drawing/2014/main" id="{16562633-BA53-4759-872E-8DDDC7206821}"/>
              </a:ext>
            </a:extLst>
          </p:cNvPr>
          <p:cNvSpPr/>
          <p:nvPr/>
        </p:nvSpPr>
        <p:spPr>
          <a:xfrm>
            <a:off x="801111" y="3862807"/>
            <a:ext cx="10381982" cy="2019619"/>
          </a:xfrm>
          <a:prstGeom prst="rect">
            <a:avLst/>
          </a:prstGeom>
          <a:solidFill>
            <a:srgbClr val="5C629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pic>
        <p:nvPicPr>
          <p:cNvPr id="36" name="图片 35">
            <a:extLst>
              <a:ext uri="{FF2B5EF4-FFF2-40B4-BE49-F238E27FC236}">
                <a16:creationId xmlns:a16="http://schemas.microsoft.com/office/drawing/2014/main" id="{909AD108-57D8-4EFA-BC71-B9CC167E148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2480709" cy="1758462"/>
          </a:xfrm>
          <a:prstGeom prst="rect">
            <a:avLst/>
          </a:prstGeom>
        </p:spPr>
      </p:pic>
      <p:pic>
        <p:nvPicPr>
          <p:cNvPr id="38" name="图片 37">
            <a:extLst>
              <a:ext uri="{FF2B5EF4-FFF2-40B4-BE49-F238E27FC236}">
                <a16:creationId xmlns:a16="http://schemas.microsoft.com/office/drawing/2014/main" id="{D22FFAE6-D6E7-4367-89AA-BDCD2B8BD8D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31364" y="4642338"/>
            <a:ext cx="3760636" cy="2215662"/>
          </a:xfrm>
          <a:prstGeom prst="rect">
            <a:avLst/>
          </a:prstGeom>
        </p:spPr>
      </p:pic>
      <p:sp>
        <p:nvSpPr>
          <p:cNvPr id="40" name="Rectangle 3">
            <a:extLst>
              <a:ext uri="{FF2B5EF4-FFF2-40B4-BE49-F238E27FC236}">
                <a16:creationId xmlns:a16="http://schemas.microsoft.com/office/drawing/2014/main" id="{C37E21A4-DE4E-4A89-81F6-818EBB9E4544}"/>
              </a:ext>
            </a:extLst>
          </p:cNvPr>
          <p:cNvSpPr txBox="1">
            <a:spLocks noChangeArrowheads="1"/>
          </p:cNvSpPr>
          <p:nvPr/>
        </p:nvSpPr>
        <p:spPr bwMode="auto">
          <a:xfrm>
            <a:off x="982902" y="1892596"/>
            <a:ext cx="6468908" cy="135751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l" rtl="0" fontAlgn="base">
              <a:spcBef>
                <a:spcPct val="0"/>
              </a:spcBef>
              <a:spcAft>
                <a:spcPct val="0"/>
              </a:spcAft>
              <a:defRPr sz="2400">
                <a:solidFill>
                  <a:schemeClr val="accent2"/>
                </a:solidFill>
                <a:latin typeface="+mj-lt"/>
                <a:ea typeface="+mj-ea"/>
                <a:cs typeface="+mj-cs"/>
              </a:defRPr>
            </a:lvl1pPr>
            <a:lvl2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2pPr>
            <a:lvl3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3pPr>
            <a:lvl4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4pPr>
            <a:lvl5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5pPr>
            <a:lvl6pPr marL="4572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6pPr>
            <a:lvl7pPr marL="9144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7pPr>
            <a:lvl8pPr marL="13716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8pPr>
            <a:lvl9pPr marL="18288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9pPr>
          </a:lstStyle>
          <a:p>
            <a:pPr defTabSz="609585"/>
            <a:r>
              <a:rPr lang="zh-CN" altLang="en-US" sz="4800" b="1" spc="400" dirty="0">
                <a:solidFill>
                  <a:srgbClr val="5C629E"/>
                </a:solidFill>
                <a:latin typeface="Source Han Serif SC" panose="02020400000000000000" pitchFamily="18" charset="-122"/>
                <a:ea typeface="Source Han Serif SC" panose="02020400000000000000" pitchFamily="18" charset="-122"/>
                <a:cs typeface="+mn-ea"/>
                <a:sym typeface="Source Han Serif SC" panose="02020400000000000000" pitchFamily="18" charset="-122"/>
              </a:rPr>
              <a:t>小型博客网站</a:t>
            </a:r>
            <a:endParaRPr lang="en-US" altLang="zh-CN" sz="4800" b="1" spc="400" dirty="0">
              <a:solidFill>
                <a:srgbClr val="5C629E"/>
              </a:solidFill>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43" name="Rectangle 3">
            <a:extLst>
              <a:ext uri="{FF2B5EF4-FFF2-40B4-BE49-F238E27FC236}">
                <a16:creationId xmlns:a16="http://schemas.microsoft.com/office/drawing/2014/main" id="{F061AA21-B063-4BF3-B191-5A338B0CCA54}"/>
              </a:ext>
            </a:extLst>
          </p:cNvPr>
          <p:cNvSpPr txBox="1">
            <a:spLocks noChangeArrowheads="1"/>
          </p:cNvSpPr>
          <p:nvPr/>
        </p:nvSpPr>
        <p:spPr bwMode="auto">
          <a:xfrm>
            <a:off x="982902" y="2995193"/>
            <a:ext cx="5852111" cy="83929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l" rtl="0" fontAlgn="base">
              <a:spcBef>
                <a:spcPct val="0"/>
              </a:spcBef>
              <a:spcAft>
                <a:spcPct val="0"/>
              </a:spcAft>
              <a:defRPr sz="2400">
                <a:solidFill>
                  <a:schemeClr val="accent2"/>
                </a:solidFill>
                <a:latin typeface="+mj-lt"/>
                <a:ea typeface="+mj-ea"/>
                <a:cs typeface="+mj-cs"/>
              </a:defRPr>
            </a:lvl1pPr>
            <a:lvl2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2pPr>
            <a:lvl3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3pPr>
            <a:lvl4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4pPr>
            <a:lvl5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5pPr>
            <a:lvl6pPr marL="4572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6pPr>
            <a:lvl7pPr marL="9144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7pPr>
            <a:lvl8pPr marL="13716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8pPr>
            <a:lvl9pPr marL="18288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9pPr>
          </a:lstStyle>
          <a:p>
            <a:pPr defTabSz="609585"/>
            <a:r>
              <a:rPr lang="zh-CN" altLang="en-US" sz="2000" b="1" cap="all" dirty="0">
                <a:solidFill>
                  <a:srgbClr val="5C629E"/>
                </a:solidFill>
                <a:latin typeface="Source Han Serif SC" panose="02020400000000000000" pitchFamily="18" charset="-122"/>
                <a:ea typeface="Source Han Serif SC" panose="02020400000000000000" pitchFamily="18" charset="-122"/>
                <a:cs typeface="+mn-ea"/>
                <a:sym typeface="Source Han Serif SC" panose="02020400000000000000" pitchFamily="18" charset="-122"/>
              </a:rPr>
              <a:t>汇报人： 雍兴凡 </a:t>
            </a:r>
            <a:endParaRPr lang="en-US" sz="2000" b="1" cap="all" dirty="0">
              <a:solidFill>
                <a:srgbClr val="5C629E"/>
              </a:solidFill>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44" name="矩形 43">
            <a:extLst>
              <a:ext uri="{FF2B5EF4-FFF2-40B4-BE49-F238E27FC236}">
                <a16:creationId xmlns:a16="http://schemas.microsoft.com/office/drawing/2014/main" id="{81622DDF-CD4C-40DC-84F3-35C36DD46B60}"/>
              </a:ext>
            </a:extLst>
          </p:cNvPr>
          <p:cNvSpPr/>
          <p:nvPr/>
        </p:nvSpPr>
        <p:spPr>
          <a:xfrm>
            <a:off x="1240354" y="4160843"/>
            <a:ext cx="5512138" cy="1323439"/>
          </a:xfrm>
          <a:prstGeom prst="rect">
            <a:avLst/>
          </a:prstGeom>
        </p:spPr>
        <p:txBody>
          <a:bodyPr wrap="square">
            <a:spAutoFit/>
          </a:bodyPr>
          <a:lstStyle/>
          <a:p>
            <a:pPr algn="dist"/>
            <a:r>
              <a:rPr lang="zh-CN" altLang="en-US" sz="8000" b="1" cap="all" dirty="0">
                <a:solidFill>
                  <a:schemeClr val="bg1"/>
                </a:solidFill>
                <a:latin typeface="Source Han Serif SC" panose="02020400000000000000" pitchFamily="18" charset="-122"/>
                <a:ea typeface="Source Han Serif SC" panose="02020400000000000000" pitchFamily="18" charset="-122"/>
                <a:cs typeface="+mn-ea"/>
                <a:sym typeface="Source Han Serif SC" panose="02020400000000000000" pitchFamily="18" charset="-122"/>
              </a:rPr>
              <a:t>项目报告</a:t>
            </a:r>
            <a:r>
              <a:rPr lang="en-US" altLang="zh-CN" sz="8000" b="1" cap="all" dirty="0">
                <a:solidFill>
                  <a:schemeClr val="bg1"/>
                </a:solidFill>
                <a:latin typeface="Source Han Serif SC" panose="02020400000000000000" pitchFamily="18" charset="-122"/>
                <a:ea typeface="Source Han Serif SC" panose="02020400000000000000" pitchFamily="18" charset="-122"/>
                <a:cs typeface="+mn-ea"/>
                <a:sym typeface="Source Han Serif SC" panose="02020400000000000000" pitchFamily="18" charset="-122"/>
              </a:rPr>
              <a:t> </a:t>
            </a:r>
            <a:endParaRPr lang="zh-CN" altLang="en-US" sz="8000"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pic>
        <p:nvPicPr>
          <p:cNvPr id="45" name="1分40秒 ">
            <a:hlinkClick r:id="" action="ppaction://media"/>
            <a:extLst>
              <a:ext uri="{FF2B5EF4-FFF2-40B4-BE49-F238E27FC236}">
                <a16:creationId xmlns:a16="http://schemas.microsoft.com/office/drawing/2014/main" id="{7C76F86C-99DF-4480-8230-A5B9403DB281}"/>
              </a:ext>
            </a:extLst>
          </p:cNvPr>
          <p:cNvPicPr>
            <a:picLocks noChangeAspect="1"/>
          </p:cNvPicPr>
          <p:nvPr>
            <a:audioFile r:link="rId2"/>
            <p:extLst>
              <p:ext uri="{DAA4B4D4-6D71-4841-9C94-3DE7FCFB9230}">
                <p14:media xmlns:p14="http://schemas.microsoft.com/office/powerpoint/2010/main" r:embed="rId1">
                  <p14:fade in="500" out="500"/>
                </p14:media>
              </p:ext>
            </p:extLst>
          </p:nvPr>
        </p:nvPicPr>
        <p:blipFill>
          <a:blip r:embed="rId9"/>
          <a:stretch>
            <a:fillRect/>
          </a:stretch>
        </p:blipFill>
        <p:spPr>
          <a:xfrm>
            <a:off x="5810746" y="-915919"/>
            <a:ext cx="609600" cy="609600"/>
          </a:xfrm>
          <a:prstGeom prst="rect">
            <a:avLst/>
          </a:prstGeom>
        </p:spPr>
      </p:pic>
    </p:spTree>
    <p:extLst>
      <p:ext uri="{BB962C8B-B14F-4D97-AF65-F5344CB8AC3E}">
        <p14:creationId xmlns:p14="http://schemas.microsoft.com/office/powerpoint/2010/main" val="4228966975"/>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5"/>
                                        </p:tgtEl>
                                      </p:cBhvr>
                                    </p:cmd>
                                  </p:childTnLst>
                                </p:cTn>
                              </p:par>
                            </p:childTnLst>
                          </p:cTn>
                        </p:par>
                        <p:par>
                          <p:cTn id="7" fill="hold">
                            <p:stCondLst>
                              <p:cond delay="0"/>
                            </p:stCondLst>
                            <p:childTnLst>
                              <p:par>
                                <p:cTn id="8" presetID="53" presetClass="entr" presetSubtype="16" fill="hold" grpId="0" nodeType="afterEffect">
                                  <p:stCondLst>
                                    <p:cond delay="0"/>
                                  </p:stCondLst>
                                  <p:childTnLst>
                                    <p:set>
                                      <p:cBhvr>
                                        <p:cTn id="9" dur="1" fill="hold">
                                          <p:stCondLst>
                                            <p:cond delay="0"/>
                                          </p:stCondLst>
                                        </p:cTn>
                                        <p:tgtEl>
                                          <p:spTgt spid="13"/>
                                        </p:tgtEl>
                                        <p:attrNameLst>
                                          <p:attrName>style.visibility</p:attrName>
                                        </p:attrNameLst>
                                      </p:cBhvr>
                                      <p:to>
                                        <p:strVal val="visible"/>
                                      </p:to>
                                    </p:set>
                                    <p:anim calcmode="lin" valueType="num">
                                      <p:cBhvr>
                                        <p:cTn id="10" dur="500" fill="hold"/>
                                        <p:tgtEl>
                                          <p:spTgt spid="13"/>
                                        </p:tgtEl>
                                        <p:attrNameLst>
                                          <p:attrName>ppt_w</p:attrName>
                                        </p:attrNameLst>
                                      </p:cBhvr>
                                      <p:tavLst>
                                        <p:tav tm="0">
                                          <p:val>
                                            <p:fltVal val="0"/>
                                          </p:val>
                                        </p:tav>
                                        <p:tav tm="100000">
                                          <p:val>
                                            <p:strVal val="#ppt_w"/>
                                          </p:val>
                                        </p:tav>
                                      </p:tavLst>
                                    </p:anim>
                                    <p:anim calcmode="lin" valueType="num">
                                      <p:cBhvr>
                                        <p:cTn id="11" dur="500" fill="hold"/>
                                        <p:tgtEl>
                                          <p:spTgt spid="13"/>
                                        </p:tgtEl>
                                        <p:attrNameLst>
                                          <p:attrName>ppt_h</p:attrName>
                                        </p:attrNameLst>
                                      </p:cBhvr>
                                      <p:tavLst>
                                        <p:tav tm="0">
                                          <p:val>
                                            <p:fltVal val="0"/>
                                          </p:val>
                                        </p:tav>
                                        <p:tav tm="100000">
                                          <p:val>
                                            <p:strVal val="#ppt_h"/>
                                          </p:val>
                                        </p:tav>
                                      </p:tavLst>
                                    </p:anim>
                                    <p:animEffect transition="in" filter="fade">
                                      <p:cBhvr>
                                        <p:cTn id="12" dur="500"/>
                                        <p:tgtEl>
                                          <p:spTgt spid="13"/>
                                        </p:tgtEl>
                                      </p:cBhvr>
                                    </p:animEffect>
                                  </p:childTnLst>
                                </p:cTn>
                              </p:par>
                            </p:childTnLst>
                          </p:cTn>
                        </p:par>
                        <p:par>
                          <p:cTn id="13" fill="hold">
                            <p:stCondLst>
                              <p:cond delay="500"/>
                            </p:stCondLst>
                            <p:childTnLst>
                              <p:par>
                                <p:cTn id="14" presetID="53" presetClass="entr" presetSubtype="16" fill="hold" grpId="0" nodeType="afterEffect" nodePh="1">
                                  <p:stCondLst>
                                    <p:cond delay="0"/>
                                  </p:stCondLst>
                                  <p:endCondLst>
                                    <p:cond evt="begin" delay="0">
                                      <p:tn val="14"/>
                                    </p:cond>
                                  </p:endCondLst>
                                  <p:childTnLst>
                                    <p:set>
                                      <p:cBhvr>
                                        <p:cTn id="15" dur="1" fill="hold">
                                          <p:stCondLst>
                                            <p:cond delay="0"/>
                                          </p:stCondLst>
                                        </p:cTn>
                                        <p:tgtEl>
                                          <p:spTgt spid="39"/>
                                        </p:tgtEl>
                                        <p:attrNameLst>
                                          <p:attrName>style.visibility</p:attrName>
                                        </p:attrNameLst>
                                      </p:cBhvr>
                                      <p:to>
                                        <p:strVal val="visible"/>
                                      </p:to>
                                    </p:set>
                                    <p:anim calcmode="lin" valueType="num">
                                      <p:cBhvr>
                                        <p:cTn id="16" dur="500" fill="hold"/>
                                        <p:tgtEl>
                                          <p:spTgt spid="39"/>
                                        </p:tgtEl>
                                        <p:attrNameLst>
                                          <p:attrName>ppt_w</p:attrName>
                                        </p:attrNameLst>
                                      </p:cBhvr>
                                      <p:tavLst>
                                        <p:tav tm="0">
                                          <p:val>
                                            <p:fltVal val="0"/>
                                          </p:val>
                                        </p:tav>
                                        <p:tav tm="100000">
                                          <p:val>
                                            <p:strVal val="#ppt_w"/>
                                          </p:val>
                                        </p:tav>
                                      </p:tavLst>
                                    </p:anim>
                                    <p:anim calcmode="lin" valueType="num">
                                      <p:cBhvr>
                                        <p:cTn id="17" dur="500" fill="hold"/>
                                        <p:tgtEl>
                                          <p:spTgt spid="39"/>
                                        </p:tgtEl>
                                        <p:attrNameLst>
                                          <p:attrName>ppt_h</p:attrName>
                                        </p:attrNameLst>
                                      </p:cBhvr>
                                      <p:tavLst>
                                        <p:tav tm="0">
                                          <p:val>
                                            <p:fltVal val="0"/>
                                          </p:val>
                                        </p:tav>
                                        <p:tav tm="100000">
                                          <p:val>
                                            <p:strVal val="#ppt_h"/>
                                          </p:val>
                                        </p:tav>
                                      </p:tavLst>
                                    </p:anim>
                                    <p:animEffect transition="in" filter="fade">
                                      <p:cBhvr>
                                        <p:cTn id="18" dur="500"/>
                                        <p:tgtEl>
                                          <p:spTgt spid="39"/>
                                        </p:tgtEl>
                                      </p:cBhvr>
                                    </p:animEffect>
                                  </p:childTnLst>
                                </p:cTn>
                              </p:par>
                            </p:childTnLst>
                          </p:cTn>
                        </p:par>
                        <p:par>
                          <p:cTn id="19" fill="hold">
                            <p:stCondLst>
                              <p:cond delay="1000"/>
                            </p:stCondLst>
                            <p:childTnLst>
                              <p:par>
                                <p:cTn id="20" presetID="53" presetClass="entr" presetSubtype="16" fill="hold" grpId="0" nodeType="afterEffect">
                                  <p:stCondLst>
                                    <p:cond delay="0"/>
                                  </p:stCondLst>
                                  <p:childTnLst>
                                    <p:set>
                                      <p:cBhvr>
                                        <p:cTn id="21" dur="1" fill="hold">
                                          <p:stCondLst>
                                            <p:cond delay="0"/>
                                          </p:stCondLst>
                                        </p:cTn>
                                        <p:tgtEl>
                                          <p:spTgt spid="40"/>
                                        </p:tgtEl>
                                        <p:attrNameLst>
                                          <p:attrName>style.visibility</p:attrName>
                                        </p:attrNameLst>
                                      </p:cBhvr>
                                      <p:to>
                                        <p:strVal val="visible"/>
                                      </p:to>
                                    </p:set>
                                    <p:anim calcmode="lin" valueType="num">
                                      <p:cBhvr>
                                        <p:cTn id="22" dur="500" fill="hold"/>
                                        <p:tgtEl>
                                          <p:spTgt spid="40"/>
                                        </p:tgtEl>
                                        <p:attrNameLst>
                                          <p:attrName>ppt_w</p:attrName>
                                        </p:attrNameLst>
                                      </p:cBhvr>
                                      <p:tavLst>
                                        <p:tav tm="0">
                                          <p:val>
                                            <p:fltVal val="0"/>
                                          </p:val>
                                        </p:tav>
                                        <p:tav tm="100000">
                                          <p:val>
                                            <p:strVal val="#ppt_w"/>
                                          </p:val>
                                        </p:tav>
                                      </p:tavLst>
                                    </p:anim>
                                    <p:anim calcmode="lin" valueType="num">
                                      <p:cBhvr>
                                        <p:cTn id="23" dur="500" fill="hold"/>
                                        <p:tgtEl>
                                          <p:spTgt spid="40"/>
                                        </p:tgtEl>
                                        <p:attrNameLst>
                                          <p:attrName>ppt_h</p:attrName>
                                        </p:attrNameLst>
                                      </p:cBhvr>
                                      <p:tavLst>
                                        <p:tav tm="0">
                                          <p:val>
                                            <p:fltVal val="0"/>
                                          </p:val>
                                        </p:tav>
                                        <p:tav tm="100000">
                                          <p:val>
                                            <p:strVal val="#ppt_h"/>
                                          </p:val>
                                        </p:tav>
                                      </p:tavLst>
                                    </p:anim>
                                    <p:animEffect transition="in" filter="fade">
                                      <p:cBhvr>
                                        <p:cTn id="24" dur="500"/>
                                        <p:tgtEl>
                                          <p:spTgt spid="40"/>
                                        </p:tgtEl>
                                      </p:cBhvr>
                                    </p:animEffect>
                                  </p:childTnLst>
                                </p:cTn>
                              </p:par>
                            </p:childTnLst>
                          </p:cTn>
                        </p:par>
                        <p:par>
                          <p:cTn id="25" fill="hold">
                            <p:stCondLst>
                              <p:cond delay="1500"/>
                            </p:stCondLst>
                            <p:childTnLst>
                              <p:par>
                                <p:cTn id="26" presetID="53" presetClass="entr" presetSubtype="16" fill="hold" grpId="0" nodeType="afterEffect">
                                  <p:stCondLst>
                                    <p:cond delay="0"/>
                                  </p:stCondLst>
                                  <p:childTnLst>
                                    <p:set>
                                      <p:cBhvr>
                                        <p:cTn id="27" dur="1" fill="hold">
                                          <p:stCondLst>
                                            <p:cond delay="0"/>
                                          </p:stCondLst>
                                        </p:cTn>
                                        <p:tgtEl>
                                          <p:spTgt spid="43"/>
                                        </p:tgtEl>
                                        <p:attrNameLst>
                                          <p:attrName>style.visibility</p:attrName>
                                        </p:attrNameLst>
                                      </p:cBhvr>
                                      <p:to>
                                        <p:strVal val="visible"/>
                                      </p:to>
                                    </p:set>
                                    <p:anim calcmode="lin" valueType="num">
                                      <p:cBhvr>
                                        <p:cTn id="28" dur="500" fill="hold"/>
                                        <p:tgtEl>
                                          <p:spTgt spid="43"/>
                                        </p:tgtEl>
                                        <p:attrNameLst>
                                          <p:attrName>ppt_w</p:attrName>
                                        </p:attrNameLst>
                                      </p:cBhvr>
                                      <p:tavLst>
                                        <p:tav tm="0">
                                          <p:val>
                                            <p:fltVal val="0"/>
                                          </p:val>
                                        </p:tav>
                                        <p:tav tm="100000">
                                          <p:val>
                                            <p:strVal val="#ppt_w"/>
                                          </p:val>
                                        </p:tav>
                                      </p:tavLst>
                                    </p:anim>
                                    <p:anim calcmode="lin" valueType="num">
                                      <p:cBhvr>
                                        <p:cTn id="29" dur="500" fill="hold"/>
                                        <p:tgtEl>
                                          <p:spTgt spid="43"/>
                                        </p:tgtEl>
                                        <p:attrNameLst>
                                          <p:attrName>ppt_h</p:attrName>
                                        </p:attrNameLst>
                                      </p:cBhvr>
                                      <p:tavLst>
                                        <p:tav tm="0">
                                          <p:val>
                                            <p:fltVal val="0"/>
                                          </p:val>
                                        </p:tav>
                                        <p:tav tm="100000">
                                          <p:val>
                                            <p:strVal val="#ppt_h"/>
                                          </p:val>
                                        </p:tav>
                                      </p:tavLst>
                                    </p:anim>
                                    <p:animEffect transition="in" filter="fade">
                                      <p:cBhvr>
                                        <p:cTn id="30" dur="500"/>
                                        <p:tgtEl>
                                          <p:spTgt spid="43"/>
                                        </p:tgtEl>
                                      </p:cBhvr>
                                    </p:animEffect>
                                  </p:childTnLst>
                                </p:cTn>
                              </p:par>
                            </p:childTnLst>
                          </p:cTn>
                        </p:par>
                        <p:par>
                          <p:cTn id="31" fill="hold">
                            <p:stCondLst>
                              <p:cond delay="2000"/>
                            </p:stCondLst>
                            <p:childTnLst>
                              <p:par>
                                <p:cTn id="32" presetID="53" presetClass="entr" presetSubtype="16" fill="hold" nodeType="afterEffect">
                                  <p:stCondLst>
                                    <p:cond delay="0"/>
                                  </p:stCondLst>
                                  <p:childTnLst>
                                    <p:set>
                                      <p:cBhvr>
                                        <p:cTn id="33" dur="1" fill="hold">
                                          <p:stCondLst>
                                            <p:cond delay="0"/>
                                          </p:stCondLst>
                                        </p:cTn>
                                        <p:tgtEl>
                                          <p:spTgt spid="34"/>
                                        </p:tgtEl>
                                        <p:attrNameLst>
                                          <p:attrName>style.visibility</p:attrName>
                                        </p:attrNameLst>
                                      </p:cBhvr>
                                      <p:to>
                                        <p:strVal val="visible"/>
                                      </p:to>
                                    </p:set>
                                    <p:anim calcmode="lin" valueType="num">
                                      <p:cBhvr>
                                        <p:cTn id="34" dur="500" fill="hold"/>
                                        <p:tgtEl>
                                          <p:spTgt spid="34"/>
                                        </p:tgtEl>
                                        <p:attrNameLst>
                                          <p:attrName>ppt_w</p:attrName>
                                        </p:attrNameLst>
                                      </p:cBhvr>
                                      <p:tavLst>
                                        <p:tav tm="0">
                                          <p:val>
                                            <p:fltVal val="0"/>
                                          </p:val>
                                        </p:tav>
                                        <p:tav tm="100000">
                                          <p:val>
                                            <p:strVal val="#ppt_w"/>
                                          </p:val>
                                        </p:tav>
                                      </p:tavLst>
                                    </p:anim>
                                    <p:anim calcmode="lin" valueType="num">
                                      <p:cBhvr>
                                        <p:cTn id="35" dur="500" fill="hold"/>
                                        <p:tgtEl>
                                          <p:spTgt spid="34"/>
                                        </p:tgtEl>
                                        <p:attrNameLst>
                                          <p:attrName>ppt_h</p:attrName>
                                        </p:attrNameLst>
                                      </p:cBhvr>
                                      <p:tavLst>
                                        <p:tav tm="0">
                                          <p:val>
                                            <p:fltVal val="0"/>
                                          </p:val>
                                        </p:tav>
                                        <p:tav tm="100000">
                                          <p:val>
                                            <p:strVal val="#ppt_h"/>
                                          </p:val>
                                        </p:tav>
                                      </p:tavLst>
                                    </p:anim>
                                    <p:animEffect transition="in" filter="fade">
                                      <p:cBhvr>
                                        <p:cTn id="36" dur="500"/>
                                        <p:tgtEl>
                                          <p:spTgt spid="34"/>
                                        </p:tgtEl>
                                      </p:cBhvr>
                                    </p:animEffect>
                                  </p:childTnLst>
                                </p:cTn>
                              </p:par>
                            </p:childTnLst>
                          </p:cTn>
                        </p:par>
                        <p:par>
                          <p:cTn id="37" fill="hold">
                            <p:stCondLst>
                              <p:cond delay="2500"/>
                            </p:stCondLst>
                            <p:childTnLst>
                              <p:par>
                                <p:cTn id="38" presetID="53" presetClass="entr" presetSubtype="16" fill="hold" grpId="0" nodeType="afterEffect">
                                  <p:stCondLst>
                                    <p:cond delay="0"/>
                                  </p:stCondLst>
                                  <p:childTnLst>
                                    <p:set>
                                      <p:cBhvr>
                                        <p:cTn id="39" dur="1" fill="hold">
                                          <p:stCondLst>
                                            <p:cond delay="0"/>
                                          </p:stCondLst>
                                        </p:cTn>
                                        <p:tgtEl>
                                          <p:spTgt spid="2"/>
                                        </p:tgtEl>
                                        <p:attrNameLst>
                                          <p:attrName>style.visibility</p:attrName>
                                        </p:attrNameLst>
                                      </p:cBhvr>
                                      <p:to>
                                        <p:strVal val="visible"/>
                                      </p:to>
                                    </p:set>
                                    <p:anim calcmode="lin" valueType="num">
                                      <p:cBhvr>
                                        <p:cTn id="40" dur="500" fill="hold"/>
                                        <p:tgtEl>
                                          <p:spTgt spid="2"/>
                                        </p:tgtEl>
                                        <p:attrNameLst>
                                          <p:attrName>ppt_w</p:attrName>
                                        </p:attrNameLst>
                                      </p:cBhvr>
                                      <p:tavLst>
                                        <p:tav tm="0">
                                          <p:val>
                                            <p:fltVal val="0"/>
                                          </p:val>
                                        </p:tav>
                                        <p:tav tm="100000">
                                          <p:val>
                                            <p:strVal val="#ppt_w"/>
                                          </p:val>
                                        </p:tav>
                                      </p:tavLst>
                                    </p:anim>
                                    <p:anim calcmode="lin" valueType="num">
                                      <p:cBhvr>
                                        <p:cTn id="41" dur="500" fill="hold"/>
                                        <p:tgtEl>
                                          <p:spTgt spid="2"/>
                                        </p:tgtEl>
                                        <p:attrNameLst>
                                          <p:attrName>ppt_h</p:attrName>
                                        </p:attrNameLst>
                                      </p:cBhvr>
                                      <p:tavLst>
                                        <p:tav tm="0">
                                          <p:val>
                                            <p:fltVal val="0"/>
                                          </p:val>
                                        </p:tav>
                                        <p:tav tm="100000">
                                          <p:val>
                                            <p:strVal val="#ppt_h"/>
                                          </p:val>
                                        </p:tav>
                                      </p:tavLst>
                                    </p:anim>
                                    <p:animEffect transition="in" filter="fade">
                                      <p:cBhvr>
                                        <p:cTn id="42" dur="500"/>
                                        <p:tgtEl>
                                          <p:spTgt spid="2"/>
                                        </p:tgtEl>
                                      </p:cBhvr>
                                    </p:animEffect>
                                  </p:childTnLst>
                                </p:cTn>
                              </p:par>
                            </p:childTnLst>
                          </p:cTn>
                        </p:par>
                        <p:par>
                          <p:cTn id="43" fill="hold">
                            <p:stCondLst>
                              <p:cond delay="3000"/>
                            </p:stCondLst>
                            <p:childTnLst>
                              <p:par>
                                <p:cTn id="44" presetID="53" presetClass="entr" presetSubtype="16" fill="hold" nodeType="afterEffect">
                                  <p:stCondLst>
                                    <p:cond delay="0"/>
                                  </p:stCondLst>
                                  <p:childTnLst>
                                    <p:set>
                                      <p:cBhvr>
                                        <p:cTn id="45" dur="1" fill="hold">
                                          <p:stCondLst>
                                            <p:cond delay="0"/>
                                          </p:stCondLst>
                                        </p:cTn>
                                        <p:tgtEl>
                                          <p:spTgt spid="36"/>
                                        </p:tgtEl>
                                        <p:attrNameLst>
                                          <p:attrName>style.visibility</p:attrName>
                                        </p:attrNameLst>
                                      </p:cBhvr>
                                      <p:to>
                                        <p:strVal val="visible"/>
                                      </p:to>
                                    </p:set>
                                    <p:anim calcmode="lin" valueType="num">
                                      <p:cBhvr>
                                        <p:cTn id="46" dur="500" fill="hold"/>
                                        <p:tgtEl>
                                          <p:spTgt spid="36"/>
                                        </p:tgtEl>
                                        <p:attrNameLst>
                                          <p:attrName>ppt_w</p:attrName>
                                        </p:attrNameLst>
                                      </p:cBhvr>
                                      <p:tavLst>
                                        <p:tav tm="0">
                                          <p:val>
                                            <p:fltVal val="0"/>
                                          </p:val>
                                        </p:tav>
                                        <p:tav tm="100000">
                                          <p:val>
                                            <p:strVal val="#ppt_w"/>
                                          </p:val>
                                        </p:tav>
                                      </p:tavLst>
                                    </p:anim>
                                    <p:anim calcmode="lin" valueType="num">
                                      <p:cBhvr>
                                        <p:cTn id="47" dur="500" fill="hold"/>
                                        <p:tgtEl>
                                          <p:spTgt spid="36"/>
                                        </p:tgtEl>
                                        <p:attrNameLst>
                                          <p:attrName>ppt_h</p:attrName>
                                        </p:attrNameLst>
                                      </p:cBhvr>
                                      <p:tavLst>
                                        <p:tav tm="0">
                                          <p:val>
                                            <p:fltVal val="0"/>
                                          </p:val>
                                        </p:tav>
                                        <p:tav tm="100000">
                                          <p:val>
                                            <p:strVal val="#ppt_h"/>
                                          </p:val>
                                        </p:tav>
                                      </p:tavLst>
                                    </p:anim>
                                    <p:animEffect transition="in" filter="fade">
                                      <p:cBhvr>
                                        <p:cTn id="48" dur="500"/>
                                        <p:tgtEl>
                                          <p:spTgt spid="36"/>
                                        </p:tgtEl>
                                      </p:cBhvr>
                                    </p:animEffect>
                                  </p:childTnLst>
                                </p:cTn>
                              </p:par>
                            </p:childTnLst>
                          </p:cTn>
                        </p:par>
                        <p:par>
                          <p:cTn id="49" fill="hold">
                            <p:stCondLst>
                              <p:cond delay="3500"/>
                            </p:stCondLst>
                            <p:childTnLst>
                              <p:par>
                                <p:cTn id="50" presetID="53" presetClass="entr" presetSubtype="16" fill="hold" nodeType="afterEffect">
                                  <p:stCondLst>
                                    <p:cond delay="0"/>
                                  </p:stCondLst>
                                  <p:childTnLst>
                                    <p:set>
                                      <p:cBhvr>
                                        <p:cTn id="51" dur="1" fill="hold">
                                          <p:stCondLst>
                                            <p:cond delay="0"/>
                                          </p:stCondLst>
                                        </p:cTn>
                                        <p:tgtEl>
                                          <p:spTgt spid="38"/>
                                        </p:tgtEl>
                                        <p:attrNameLst>
                                          <p:attrName>style.visibility</p:attrName>
                                        </p:attrNameLst>
                                      </p:cBhvr>
                                      <p:to>
                                        <p:strVal val="visible"/>
                                      </p:to>
                                    </p:set>
                                    <p:anim calcmode="lin" valueType="num">
                                      <p:cBhvr>
                                        <p:cTn id="52" dur="500" fill="hold"/>
                                        <p:tgtEl>
                                          <p:spTgt spid="38"/>
                                        </p:tgtEl>
                                        <p:attrNameLst>
                                          <p:attrName>ppt_w</p:attrName>
                                        </p:attrNameLst>
                                      </p:cBhvr>
                                      <p:tavLst>
                                        <p:tav tm="0">
                                          <p:val>
                                            <p:fltVal val="0"/>
                                          </p:val>
                                        </p:tav>
                                        <p:tav tm="100000">
                                          <p:val>
                                            <p:strVal val="#ppt_w"/>
                                          </p:val>
                                        </p:tav>
                                      </p:tavLst>
                                    </p:anim>
                                    <p:anim calcmode="lin" valueType="num">
                                      <p:cBhvr>
                                        <p:cTn id="53" dur="500" fill="hold"/>
                                        <p:tgtEl>
                                          <p:spTgt spid="38"/>
                                        </p:tgtEl>
                                        <p:attrNameLst>
                                          <p:attrName>ppt_h</p:attrName>
                                        </p:attrNameLst>
                                      </p:cBhvr>
                                      <p:tavLst>
                                        <p:tav tm="0">
                                          <p:val>
                                            <p:fltVal val="0"/>
                                          </p:val>
                                        </p:tav>
                                        <p:tav tm="100000">
                                          <p:val>
                                            <p:strVal val="#ppt_h"/>
                                          </p:val>
                                        </p:tav>
                                      </p:tavLst>
                                    </p:anim>
                                    <p:animEffect transition="in" filter="fade">
                                      <p:cBhvr>
                                        <p:cTn id="54" dur="500"/>
                                        <p:tgtEl>
                                          <p:spTgt spid="38"/>
                                        </p:tgtEl>
                                      </p:cBhvr>
                                    </p:animEffect>
                                  </p:childTnLst>
                                </p:cTn>
                              </p:par>
                            </p:childTnLst>
                          </p:cTn>
                        </p:par>
                        <p:par>
                          <p:cTn id="55" fill="hold">
                            <p:stCondLst>
                              <p:cond delay="4000"/>
                            </p:stCondLst>
                            <p:childTnLst>
                              <p:par>
                                <p:cTn id="56" presetID="53" presetClass="entr" presetSubtype="16" fill="hold" grpId="0" nodeType="afterEffect">
                                  <p:stCondLst>
                                    <p:cond delay="0"/>
                                  </p:stCondLst>
                                  <p:childTnLst>
                                    <p:set>
                                      <p:cBhvr>
                                        <p:cTn id="57" dur="1" fill="hold">
                                          <p:stCondLst>
                                            <p:cond delay="0"/>
                                          </p:stCondLst>
                                        </p:cTn>
                                        <p:tgtEl>
                                          <p:spTgt spid="44"/>
                                        </p:tgtEl>
                                        <p:attrNameLst>
                                          <p:attrName>style.visibility</p:attrName>
                                        </p:attrNameLst>
                                      </p:cBhvr>
                                      <p:to>
                                        <p:strVal val="visible"/>
                                      </p:to>
                                    </p:set>
                                    <p:anim calcmode="lin" valueType="num">
                                      <p:cBhvr>
                                        <p:cTn id="58" dur="500" fill="hold"/>
                                        <p:tgtEl>
                                          <p:spTgt spid="44"/>
                                        </p:tgtEl>
                                        <p:attrNameLst>
                                          <p:attrName>ppt_w</p:attrName>
                                        </p:attrNameLst>
                                      </p:cBhvr>
                                      <p:tavLst>
                                        <p:tav tm="0">
                                          <p:val>
                                            <p:fltVal val="0"/>
                                          </p:val>
                                        </p:tav>
                                        <p:tav tm="100000">
                                          <p:val>
                                            <p:strVal val="#ppt_w"/>
                                          </p:val>
                                        </p:tav>
                                      </p:tavLst>
                                    </p:anim>
                                    <p:anim calcmode="lin" valueType="num">
                                      <p:cBhvr>
                                        <p:cTn id="59" dur="500" fill="hold"/>
                                        <p:tgtEl>
                                          <p:spTgt spid="44"/>
                                        </p:tgtEl>
                                        <p:attrNameLst>
                                          <p:attrName>ppt_h</p:attrName>
                                        </p:attrNameLst>
                                      </p:cBhvr>
                                      <p:tavLst>
                                        <p:tav tm="0">
                                          <p:val>
                                            <p:fltVal val="0"/>
                                          </p:val>
                                        </p:tav>
                                        <p:tav tm="100000">
                                          <p:val>
                                            <p:strVal val="#ppt_h"/>
                                          </p:val>
                                        </p:tav>
                                      </p:tavLst>
                                    </p:anim>
                                    <p:animEffect transition="in" filter="fade">
                                      <p:cBhvr>
                                        <p:cTn id="6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61" repeatCount="indefinite" fill="hold" display="0">
                  <p:stCondLst>
                    <p:cond delay="indefinite"/>
                  </p:stCondLst>
                  <p:endCondLst>
                    <p:cond evt="onStopAudio" delay="0">
                      <p:tgtEl>
                        <p:sldTgt/>
                      </p:tgtEl>
                    </p:cond>
                  </p:endCondLst>
                </p:cTn>
                <p:tgtEl>
                  <p:spTgt spid="45"/>
                </p:tgtEl>
              </p:cMediaNode>
            </p:audio>
          </p:childTnLst>
        </p:cTn>
      </p:par>
    </p:tnLst>
    <p:bldLst>
      <p:bldP spid="39" grpId="0"/>
      <p:bldP spid="2" grpId="0" animBg="1"/>
      <p:bldP spid="13" grpId="0" animBg="1"/>
      <p:bldP spid="40" grpId="0"/>
      <p:bldP spid="43" grpId="0"/>
      <p:bldP spid="4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1">
            <a:extLst>
              <a:ext uri="{FF2B5EF4-FFF2-40B4-BE49-F238E27FC236}">
                <a16:creationId xmlns:a16="http://schemas.microsoft.com/office/drawing/2014/main" id="{E87850B4-5A06-4FA5-B3CD-0B48B19CFC6A}"/>
              </a:ext>
            </a:extLst>
          </p:cNvPr>
          <p:cNvGrpSpPr/>
          <p:nvPr/>
        </p:nvGrpSpPr>
        <p:grpSpPr bwMode="auto">
          <a:xfrm>
            <a:off x="1103240" y="2648678"/>
            <a:ext cx="2326883" cy="2778331"/>
            <a:chOff x="6539727" y="3783955"/>
            <a:chExt cx="1318595" cy="1575057"/>
          </a:xfrm>
        </p:grpSpPr>
        <p:grpSp>
          <p:nvGrpSpPr>
            <p:cNvPr id="12" name="Group 344">
              <a:extLst>
                <a:ext uri="{FF2B5EF4-FFF2-40B4-BE49-F238E27FC236}">
                  <a16:creationId xmlns:a16="http://schemas.microsoft.com/office/drawing/2014/main" id="{FF2F2657-7317-4A35-851C-5EC4582097E5}"/>
                </a:ext>
              </a:extLst>
            </p:cNvPr>
            <p:cNvGrpSpPr/>
            <p:nvPr/>
          </p:nvGrpSpPr>
          <p:grpSpPr bwMode="auto">
            <a:xfrm>
              <a:off x="6539727" y="3783955"/>
              <a:ext cx="1056980" cy="289173"/>
              <a:chOff x="4643438" y="2785367"/>
              <a:chExt cx="1056980" cy="289173"/>
            </a:xfrm>
          </p:grpSpPr>
          <p:sp>
            <p:nvSpPr>
              <p:cNvPr id="28" name="Rectangle 109">
                <a:extLst>
                  <a:ext uri="{FF2B5EF4-FFF2-40B4-BE49-F238E27FC236}">
                    <a16:creationId xmlns:a16="http://schemas.microsoft.com/office/drawing/2014/main" id="{0A10B440-9100-4BD6-82CD-518D90197414}"/>
                  </a:ext>
                </a:extLst>
              </p:cNvPr>
              <p:cNvSpPr/>
              <p:nvPr/>
            </p:nvSpPr>
            <p:spPr>
              <a:xfrm>
                <a:off x="5072540" y="2785367"/>
                <a:ext cx="627878" cy="209377"/>
              </a:xfrm>
              <a:prstGeom prst="rect">
                <a:avLst/>
              </a:prstGeom>
            </p:spPr>
            <p:txBody>
              <a:bodyPr wrap="none">
                <a:spAutoFit/>
              </a:bodyPr>
              <a:lstStyle/>
              <a:p>
                <a:pPr defTabSz="900238">
                  <a:defRPr/>
                </a:pPr>
                <a:r>
                  <a:rPr lang="zh-CN" altLang="en-US" dirty="0">
                    <a:sym typeface="Source Han Serif SC" panose="02020400000000000000" pitchFamily="18" charset="-122"/>
                  </a:rPr>
                  <a:t>查看文章</a:t>
                </a:r>
                <a:endParaRPr lang="en-US" altLang="zh-CN" dirty="0">
                  <a:sym typeface="Source Han Serif SC" panose="02020400000000000000" pitchFamily="18" charset="-122"/>
                </a:endParaRPr>
              </a:p>
            </p:txBody>
          </p:sp>
          <p:grpSp>
            <p:nvGrpSpPr>
              <p:cNvPr id="29" name="Group 332">
                <a:extLst>
                  <a:ext uri="{FF2B5EF4-FFF2-40B4-BE49-F238E27FC236}">
                    <a16:creationId xmlns:a16="http://schemas.microsoft.com/office/drawing/2014/main" id="{1D87447A-8EA3-4DE7-8929-AEB8C0F02638}"/>
                  </a:ext>
                </a:extLst>
              </p:cNvPr>
              <p:cNvGrpSpPr/>
              <p:nvPr/>
            </p:nvGrpSpPr>
            <p:grpSpPr bwMode="auto">
              <a:xfrm>
                <a:off x="4643438" y="2786064"/>
                <a:ext cx="288476" cy="288476"/>
                <a:chOff x="4643438" y="2786064"/>
                <a:chExt cx="288476" cy="288476"/>
              </a:xfrm>
            </p:grpSpPr>
            <p:sp>
              <p:nvSpPr>
                <p:cNvPr id="30" name="Oval 111">
                  <a:extLst>
                    <a:ext uri="{FF2B5EF4-FFF2-40B4-BE49-F238E27FC236}">
                      <a16:creationId xmlns:a16="http://schemas.microsoft.com/office/drawing/2014/main" id="{651ACEB7-5B0A-41DB-877F-E25CFF73ADA5}"/>
                    </a:ext>
                  </a:extLst>
                </p:cNvPr>
                <p:cNvSpPr/>
                <p:nvPr/>
              </p:nvSpPr>
              <p:spPr>
                <a:xfrm>
                  <a:off x="4644019" y="2785366"/>
                  <a:ext cx="288855" cy="288972"/>
                </a:xfrm>
                <a:prstGeom prst="ellipse">
                  <a:avLst/>
                </a:prstGeom>
                <a:solidFill>
                  <a:schemeClr val="accent1"/>
                </a:solidFill>
                <a:ln w="12700" cap="flat" cmpd="sng" algn="ctr">
                  <a:noFill/>
                  <a:prstDash val="solid"/>
                  <a:miter lim="800000"/>
                </a:ln>
                <a:effectLst/>
              </p:spPr>
              <p:txBody>
                <a:bodyPr anchor="ctr"/>
                <a:lstStyle/>
                <a:p>
                  <a:pPr algn="ctr" defTabSz="900238">
                    <a:defRPr/>
                  </a:pPr>
                  <a:endParaRPr lang="en-US" sz="1600" kern="0">
                    <a:solidFill>
                      <a:schemeClr val="tx1">
                        <a:lumMod val="85000"/>
                        <a:lumOff val="1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31" name="Freeform 26">
                  <a:extLst>
                    <a:ext uri="{FF2B5EF4-FFF2-40B4-BE49-F238E27FC236}">
                      <a16:creationId xmlns:a16="http://schemas.microsoft.com/office/drawing/2014/main" id="{B9B18BA7-CD02-4B2F-95E0-20CD03C54EBD}"/>
                    </a:ext>
                  </a:extLst>
                </p:cNvPr>
                <p:cNvSpPr/>
                <p:nvPr/>
              </p:nvSpPr>
              <p:spPr bwMode="auto">
                <a:xfrm>
                  <a:off x="4735506" y="2871746"/>
                  <a:ext cx="114518" cy="118766"/>
                </a:xfrm>
                <a:custGeom>
                  <a:avLst/>
                  <a:gdLst>
                    <a:gd name="T0" fmla="*/ 43049 w 274"/>
                    <a:gd name="T1" fmla="*/ 118766 h 284"/>
                    <a:gd name="T2" fmla="*/ 33436 w 274"/>
                    <a:gd name="T3" fmla="*/ 114166 h 284"/>
                    <a:gd name="T4" fmla="*/ 3762 w 274"/>
                    <a:gd name="T5" fmla="*/ 74438 h 284"/>
                    <a:gd name="T6" fmla="*/ 5851 w 274"/>
                    <a:gd name="T7" fmla="*/ 58128 h 284"/>
                    <a:gd name="T8" fmla="*/ 22151 w 274"/>
                    <a:gd name="T9" fmla="*/ 60638 h 284"/>
                    <a:gd name="T10" fmla="*/ 41795 w 274"/>
                    <a:gd name="T11" fmla="*/ 86565 h 284"/>
                    <a:gd name="T12" fmla="*/ 91531 w 274"/>
                    <a:gd name="T13" fmla="*/ 7109 h 284"/>
                    <a:gd name="T14" fmla="*/ 107413 w 274"/>
                    <a:gd name="T15" fmla="*/ 3346 h 284"/>
                    <a:gd name="T16" fmla="*/ 111174 w 274"/>
                    <a:gd name="T17" fmla="*/ 19655 h 284"/>
                    <a:gd name="T18" fmla="*/ 52662 w 274"/>
                    <a:gd name="T19" fmla="*/ 113330 h 284"/>
                    <a:gd name="T20" fmla="*/ 43467 w 274"/>
                    <a:gd name="T21" fmla="*/ 118766 h 284"/>
                    <a:gd name="T22" fmla="*/ 43049 w 274"/>
                    <a:gd name="T23" fmla="*/ 118766 h 28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ysClr val="window" lastClr="FFFFFF"/>
                </a:solidFill>
                <a:ln>
                  <a:noFill/>
                </a:ln>
                <a:extLst>
                  <a:ext uri="{91240B29-F687-4F45-9708-019B960494DF}">
                    <a14:hiddenLine xmlns:a14="http://schemas.microsoft.com/office/drawing/2010/main" w="9525">
                      <a:solidFill>
                        <a:srgbClr val="000000"/>
                      </a:solidFill>
                      <a:round/>
                    </a14:hiddenLine>
                  </a:ext>
                </a:extLst>
              </p:spPr>
              <p:txBody>
                <a:bodyPr/>
                <a:lstStyle/>
                <a:p>
                  <a:pPr defTabSz="900238" eaLnBrk="0" fontAlgn="base" hangingPunct="0">
                    <a:spcBef>
                      <a:spcPct val="0"/>
                    </a:spcBef>
                    <a:spcAft>
                      <a:spcPct val="0"/>
                    </a:spcAft>
                  </a:pPr>
                  <a:endParaRPr lang="zh-CN" altLang="en-US" sz="2400" kern="0">
                    <a:solidFill>
                      <a:schemeClr val="tx1">
                        <a:lumMod val="85000"/>
                        <a:lumOff val="1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grpSp>
        <p:grpSp>
          <p:nvGrpSpPr>
            <p:cNvPr id="13" name="Group 347">
              <a:extLst>
                <a:ext uri="{FF2B5EF4-FFF2-40B4-BE49-F238E27FC236}">
                  <a16:creationId xmlns:a16="http://schemas.microsoft.com/office/drawing/2014/main" id="{D3279317-DEE2-4E29-971C-749D7756B6BF}"/>
                </a:ext>
              </a:extLst>
            </p:cNvPr>
            <p:cNvGrpSpPr/>
            <p:nvPr/>
          </p:nvGrpSpPr>
          <p:grpSpPr bwMode="auto">
            <a:xfrm>
              <a:off x="6540308" y="5070040"/>
              <a:ext cx="1318014" cy="288972"/>
              <a:chOff x="4644019" y="4071452"/>
              <a:chExt cx="1318014" cy="288972"/>
            </a:xfrm>
          </p:grpSpPr>
          <p:sp>
            <p:nvSpPr>
              <p:cNvPr id="24" name="Rectangle 105">
                <a:extLst>
                  <a:ext uri="{FF2B5EF4-FFF2-40B4-BE49-F238E27FC236}">
                    <a16:creationId xmlns:a16="http://schemas.microsoft.com/office/drawing/2014/main" id="{68E97AAE-3046-440D-9E92-D54E3AF992D2}"/>
                  </a:ext>
                </a:extLst>
              </p:cNvPr>
              <p:cNvSpPr/>
              <p:nvPr/>
            </p:nvSpPr>
            <p:spPr>
              <a:xfrm>
                <a:off x="5072540" y="4071452"/>
                <a:ext cx="889493" cy="209377"/>
              </a:xfrm>
              <a:prstGeom prst="rect">
                <a:avLst/>
              </a:prstGeom>
            </p:spPr>
            <p:txBody>
              <a:bodyPr wrap="none">
                <a:spAutoFit/>
              </a:bodyPr>
              <a:lstStyle/>
              <a:p>
                <a:pPr defTabSz="900238">
                  <a:defRPr/>
                </a:pPr>
                <a:r>
                  <a:rPr lang="zh-CN" altLang="en-US" dirty="0">
                    <a:sym typeface="Source Han Serif SC" panose="02020400000000000000" pitchFamily="18" charset="-122"/>
                  </a:rPr>
                  <a:t>后台管理文章</a:t>
                </a:r>
                <a:endParaRPr lang="en-US" altLang="zh-CN" dirty="0">
                  <a:sym typeface="Source Han Serif SC" panose="02020400000000000000" pitchFamily="18" charset="-122"/>
                </a:endParaRPr>
              </a:p>
            </p:txBody>
          </p:sp>
          <p:sp>
            <p:nvSpPr>
              <p:cNvPr id="26" name="Oval 107">
                <a:extLst>
                  <a:ext uri="{FF2B5EF4-FFF2-40B4-BE49-F238E27FC236}">
                    <a16:creationId xmlns:a16="http://schemas.microsoft.com/office/drawing/2014/main" id="{065A4469-4D34-4CCA-B8D7-557B3F3CD1AE}"/>
                  </a:ext>
                </a:extLst>
              </p:cNvPr>
              <p:cNvSpPr/>
              <p:nvPr/>
            </p:nvSpPr>
            <p:spPr bwMode="auto">
              <a:xfrm>
                <a:off x="4644019" y="4071452"/>
                <a:ext cx="288855" cy="288972"/>
              </a:xfrm>
              <a:prstGeom prst="ellipse">
                <a:avLst/>
              </a:prstGeom>
              <a:solidFill>
                <a:schemeClr val="accent4"/>
              </a:solidFill>
              <a:ln w="12700" cap="flat" cmpd="sng" algn="ctr">
                <a:noFill/>
                <a:prstDash val="solid"/>
                <a:miter lim="800000"/>
              </a:ln>
              <a:effectLst/>
            </p:spPr>
            <p:txBody>
              <a:bodyPr anchor="ctr"/>
              <a:lstStyle/>
              <a:p>
                <a:pPr algn="ctr" defTabSz="900238">
                  <a:defRPr/>
                </a:pPr>
                <a:endParaRPr lang="en-US" sz="1600" kern="0" dirty="0">
                  <a:solidFill>
                    <a:schemeClr val="tx1">
                      <a:lumMod val="85000"/>
                      <a:lumOff val="1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grpSp>
          <p:nvGrpSpPr>
            <p:cNvPr id="14" name="Group 346">
              <a:extLst>
                <a:ext uri="{FF2B5EF4-FFF2-40B4-BE49-F238E27FC236}">
                  <a16:creationId xmlns:a16="http://schemas.microsoft.com/office/drawing/2014/main" id="{39EC1D45-7015-4CA4-B064-DAB3E20520F5}"/>
                </a:ext>
              </a:extLst>
            </p:cNvPr>
            <p:cNvGrpSpPr/>
            <p:nvPr/>
          </p:nvGrpSpPr>
          <p:grpSpPr bwMode="auto">
            <a:xfrm>
              <a:off x="6539727" y="4641345"/>
              <a:ext cx="1318595" cy="289039"/>
              <a:chOff x="4643438" y="3642757"/>
              <a:chExt cx="1318595" cy="289039"/>
            </a:xfrm>
          </p:grpSpPr>
          <p:sp>
            <p:nvSpPr>
              <p:cNvPr id="20" name="Rectangle 101">
                <a:extLst>
                  <a:ext uri="{FF2B5EF4-FFF2-40B4-BE49-F238E27FC236}">
                    <a16:creationId xmlns:a16="http://schemas.microsoft.com/office/drawing/2014/main" id="{7AFE40D2-B148-4998-9E3C-A5320B36BAB7}"/>
                  </a:ext>
                </a:extLst>
              </p:cNvPr>
              <p:cNvSpPr/>
              <p:nvPr/>
            </p:nvSpPr>
            <p:spPr>
              <a:xfrm>
                <a:off x="5072540" y="3642757"/>
                <a:ext cx="889493" cy="209377"/>
              </a:xfrm>
              <a:prstGeom prst="rect">
                <a:avLst/>
              </a:prstGeom>
            </p:spPr>
            <p:txBody>
              <a:bodyPr wrap="none">
                <a:spAutoFit/>
              </a:bodyPr>
              <a:lstStyle/>
              <a:p>
                <a:pPr defTabSz="900238">
                  <a:defRPr/>
                </a:pPr>
                <a:r>
                  <a:rPr lang="zh-CN" altLang="en-US" dirty="0">
                    <a:sym typeface="Source Han Serif SC" panose="02020400000000000000" pitchFamily="18" charset="-122"/>
                  </a:rPr>
                  <a:t>查看分类文章</a:t>
                </a:r>
                <a:endParaRPr lang="en-US" altLang="zh-CN" dirty="0">
                  <a:sym typeface="Source Han Serif SC" panose="02020400000000000000" pitchFamily="18" charset="-122"/>
                </a:endParaRPr>
              </a:p>
            </p:txBody>
          </p:sp>
          <p:grpSp>
            <p:nvGrpSpPr>
              <p:cNvPr id="21" name="Group 341">
                <a:extLst>
                  <a:ext uri="{FF2B5EF4-FFF2-40B4-BE49-F238E27FC236}">
                    <a16:creationId xmlns:a16="http://schemas.microsoft.com/office/drawing/2014/main" id="{206DF157-E448-4BAE-8983-7F5DA3A54208}"/>
                  </a:ext>
                </a:extLst>
              </p:cNvPr>
              <p:cNvGrpSpPr/>
              <p:nvPr/>
            </p:nvGrpSpPr>
            <p:grpSpPr bwMode="auto">
              <a:xfrm>
                <a:off x="4643438" y="3643320"/>
                <a:ext cx="288476" cy="288476"/>
                <a:chOff x="4643438" y="3643320"/>
                <a:chExt cx="288476" cy="288476"/>
              </a:xfrm>
            </p:grpSpPr>
            <p:sp>
              <p:nvSpPr>
                <p:cNvPr id="22" name="Oval 103">
                  <a:extLst>
                    <a:ext uri="{FF2B5EF4-FFF2-40B4-BE49-F238E27FC236}">
                      <a16:creationId xmlns:a16="http://schemas.microsoft.com/office/drawing/2014/main" id="{C129A413-C0EF-49FD-84D7-B8172D23D047}"/>
                    </a:ext>
                  </a:extLst>
                </p:cNvPr>
                <p:cNvSpPr/>
                <p:nvPr/>
              </p:nvSpPr>
              <p:spPr>
                <a:xfrm>
                  <a:off x="4644019" y="3642757"/>
                  <a:ext cx="288855" cy="288972"/>
                </a:xfrm>
                <a:prstGeom prst="ellipse">
                  <a:avLst/>
                </a:prstGeom>
                <a:solidFill>
                  <a:schemeClr val="accent3"/>
                </a:solidFill>
                <a:ln w="12700" cap="flat" cmpd="sng" algn="ctr">
                  <a:noFill/>
                  <a:prstDash val="solid"/>
                  <a:miter lim="800000"/>
                </a:ln>
                <a:effectLst/>
              </p:spPr>
              <p:txBody>
                <a:bodyPr anchor="ctr"/>
                <a:lstStyle/>
                <a:p>
                  <a:pPr algn="ctr" defTabSz="900238">
                    <a:defRPr/>
                  </a:pPr>
                  <a:endParaRPr lang="en-US" sz="1600" kern="0" dirty="0">
                    <a:solidFill>
                      <a:schemeClr val="tx1">
                        <a:lumMod val="85000"/>
                        <a:lumOff val="1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23" name="Freeform 26">
                  <a:extLst>
                    <a:ext uri="{FF2B5EF4-FFF2-40B4-BE49-F238E27FC236}">
                      <a16:creationId xmlns:a16="http://schemas.microsoft.com/office/drawing/2014/main" id="{BB2AF00D-9541-482F-89D7-DE06743F0D89}"/>
                    </a:ext>
                  </a:extLst>
                </p:cNvPr>
                <p:cNvSpPr/>
                <p:nvPr/>
              </p:nvSpPr>
              <p:spPr bwMode="auto">
                <a:xfrm>
                  <a:off x="4735506" y="3729002"/>
                  <a:ext cx="114518" cy="118766"/>
                </a:xfrm>
                <a:custGeom>
                  <a:avLst/>
                  <a:gdLst>
                    <a:gd name="T0" fmla="*/ 43049 w 274"/>
                    <a:gd name="T1" fmla="*/ 118766 h 284"/>
                    <a:gd name="T2" fmla="*/ 33436 w 274"/>
                    <a:gd name="T3" fmla="*/ 114166 h 284"/>
                    <a:gd name="T4" fmla="*/ 3762 w 274"/>
                    <a:gd name="T5" fmla="*/ 74438 h 284"/>
                    <a:gd name="T6" fmla="*/ 5851 w 274"/>
                    <a:gd name="T7" fmla="*/ 58128 h 284"/>
                    <a:gd name="T8" fmla="*/ 22151 w 274"/>
                    <a:gd name="T9" fmla="*/ 60638 h 284"/>
                    <a:gd name="T10" fmla="*/ 41795 w 274"/>
                    <a:gd name="T11" fmla="*/ 86565 h 284"/>
                    <a:gd name="T12" fmla="*/ 91531 w 274"/>
                    <a:gd name="T13" fmla="*/ 7109 h 284"/>
                    <a:gd name="T14" fmla="*/ 107413 w 274"/>
                    <a:gd name="T15" fmla="*/ 3346 h 284"/>
                    <a:gd name="T16" fmla="*/ 111174 w 274"/>
                    <a:gd name="T17" fmla="*/ 19655 h 284"/>
                    <a:gd name="T18" fmla="*/ 52662 w 274"/>
                    <a:gd name="T19" fmla="*/ 113330 h 284"/>
                    <a:gd name="T20" fmla="*/ 43467 w 274"/>
                    <a:gd name="T21" fmla="*/ 118766 h 284"/>
                    <a:gd name="T22" fmla="*/ 43049 w 274"/>
                    <a:gd name="T23" fmla="*/ 118766 h 28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ysClr val="window" lastClr="FFFFFF"/>
                </a:solidFill>
                <a:ln>
                  <a:noFill/>
                </a:ln>
                <a:extLst>
                  <a:ext uri="{91240B29-F687-4F45-9708-019B960494DF}">
                    <a14:hiddenLine xmlns:a14="http://schemas.microsoft.com/office/drawing/2010/main" w="9525">
                      <a:solidFill>
                        <a:srgbClr val="000000"/>
                      </a:solidFill>
                      <a:round/>
                    </a14:hiddenLine>
                  </a:ext>
                </a:extLst>
              </p:spPr>
              <p:txBody>
                <a:bodyPr/>
                <a:lstStyle/>
                <a:p>
                  <a:pPr defTabSz="900238" eaLnBrk="0" fontAlgn="base" hangingPunct="0">
                    <a:spcBef>
                      <a:spcPct val="0"/>
                    </a:spcBef>
                    <a:spcAft>
                      <a:spcPct val="0"/>
                    </a:spcAft>
                  </a:pPr>
                  <a:endParaRPr lang="zh-CN" altLang="en-US" sz="2400" kern="0">
                    <a:solidFill>
                      <a:schemeClr val="tx1">
                        <a:lumMod val="85000"/>
                        <a:lumOff val="1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grpSp>
        <p:grpSp>
          <p:nvGrpSpPr>
            <p:cNvPr id="15" name="Group 345">
              <a:extLst>
                <a:ext uri="{FF2B5EF4-FFF2-40B4-BE49-F238E27FC236}">
                  <a16:creationId xmlns:a16="http://schemas.microsoft.com/office/drawing/2014/main" id="{4B350EB4-BA4F-4958-B2A6-BF3A4434F62B}"/>
                </a:ext>
              </a:extLst>
            </p:cNvPr>
            <p:cNvGrpSpPr/>
            <p:nvPr/>
          </p:nvGrpSpPr>
          <p:grpSpPr bwMode="auto">
            <a:xfrm>
              <a:off x="6540308" y="4212649"/>
              <a:ext cx="1056399" cy="288972"/>
              <a:chOff x="4644019" y="3214061"/>
              <a:chExt cx="1056399" cy="288972"/>
            </a:xfrm>
          </p:grpSpPr>
          <p:sp>
            <p:nvSpPr>
              <p:cNvPr id="16" name="Rectangle 97">
                <a:extLst>
                  <a:ext uri="{FF2B5EF4-FFF2-40B4-BE49-F238E27FC236}">
                    <a16:creationId xmlns:a16="http://schemas.microsoft.com/office/drawing/2014/main" id="{D3AB8B39-4B45-476A-B613-9D035221370B}"/>
                  </a:ext>
                </a:extLst>
              </p:cNvPr>
              <p:cNvSpPr/>
              <p:nvPr/>
            </p:nvSpPr>
            <p:spPr>
              <a:xfrm>
                <a:off x="5072540" y="3214061"/>
                <a:ext cx="627878" cy="209377"/>
              </a:xfrm>
              <a:prstGeom prst="rect">
                <a:avLst/>
              </a:prstGeom>
            </p:spPr>
            <p:txBody>
              <a:bodyPr wrap="square">
                <a:spAutoFit/>
              </a:bodyPr>
              <a:lstStyle/>
              <a:p>
                <a:pPr defTabSz="900238">
                  <a:defRPr/>
                </a:pPr>
                <a:r>
                  <a:rPr lang="zh-CN" altLang="en-US" dirty="0">
                    <a:sym typeface="Source Han Serif SC" panose="02020400000000000000" pitchFamily="18" charset="-122"/>
                  </a:rPr>
                  <a:t>发表留言</a:t>
                </a:r>
                <a:endParaRPr lang="en-US" altLang="zh-CN" dirty="0">
                  <a:sym typeface="Source Han Serif SC" panose="02020400000000000000" pitchFamily="18" charset="-122"/>
                </a:endParaRPr>
              </a:p>
            </p:txBody>
          </p:sp>
          <p:sp>
            <p:nvSpPr>
              <p:cNvPr id="18" name="Oval 99">
                <a:extLst>
                  <a:ext uri="{FF2B5EF4-FFF2-40B4-BE49-F238E27FC236}">
                    <a16:creationId xmlns:a16="http://schemas.microsoft.com/office/drawing/2014/main" id="{2A62EB25-36B2-4DE1-8353-7CC702FFA7BD}"/>
                  </a:ext>
                </a:extLst>
              </p:cNvPr>
              <p:cNvSpPr/>
              <p:nvPr/>
            </p:nvSpPr>
            <p:spPr bwMode="auto">
              <a:xfrm>
                <a:off x="4644019" y="3214061"/>
                <a:ext cx="288855" cy="288972"/>
              </a:xfrm>
              <a:prstGeom prst="ellipse">
                <a:avLst/>
              </a:prstGeom>
              <a:solidFill>
                <a:schemeClr val="accent2"/>
              </a:solidFill>
              <a:ln w="12700" cap="flat" cmpd="sng" algn="ctr">
                <a:noFill/>
                <a:prstDash val="solid"/>
                <a:miter lim="800000"/>
              </a:ln>
              <a:effectLst/>
            </p:spPr>
            <p:txBody>
              <a:bodyPr anchor="ctr"/>
              <a:lstStyle/>
              <a:p>
                <a:pPr algn="ctr" defTabSz="900238">
                  <a:defRPr/>
                </a:pPr>
                <a:endParaRPr lang="en-US" sz="1600" kern="0" dirty="0">
                  <a:solidFill>
                    <a:schemeClr val="tx1">
                      <a:lumMod val="85000"/>
                      <a:lumOff val="1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grpSp>
      <p:grpSp>
        <p:nvGrpSpPr>
          <p:cNvPr id="34" name="Group 91">
            <a:extLst>
              <a:ext uri="{FF2B5EF4-FFF2-40B4-BE49-F238E27FC236}">
                <a16:creationId xmlns:a16="http://schemas.microsoft.com/office/drawing/2014/main" id="{C47EBFFD-1E17-4014-B3FC-32065391DBB7}"/>
              </a:ext>
            </a:extLst>
          </p:cNvPr>
          <p:cNvGrpSpPr/>
          <p:nvPr/>
        </p:nvGrpSpPr>
        <p:grpSpPr bwMode="auto">
          <a:xfrm>
            <a:off x="5888470" y="2519532"/>
            <a:ext cx="5241822" cy="2767766"/>
            <a:chOff x="6539727" y="3783955"/>
            <a:chExt cx="2970429" cy="1569068"/>
          </a:xfrm>
        </p:grpSpPr>
        <p:grpSp>
          <p:nvGrpSpPr>
            <p:cNvPr id="35" name="Group 344">
              <a:extLst>
                <a:ext uri="{FF2B5EF4-FFF2-40B4-BE49-F238E27FC236}">
                  <a16:creationId xmlns:a16="http://schemas.microsoft.com/office/drawing/2014/main" id="{CCED01C8-AC48-4558-9C8C-B68F28090B1D}"/>
                </a:ext>
              </a:extLst>
            </p:cNvPr>
            <p:cNvGrpSpPr/>
            <p:nvPr/>
          </p:nvGrpSpPr>
          <p:grpSpPr bwMode="auto">
            <a:xfrm>
              <a:off x="6539727" y="3783955"/>
              <a:ext cx="2966342" cy="289173"/>
              <a:chOff x="4643438" y="2785367"/>
              <a:chExt cx="2966342" cy="289173"/>
            </a:xfrm>
          </p:grpSpPr>
          <p:sp>
            <p:nvSpPr>
              <p:cNvPr id="51" name="Rectangle 109">
                <a:extLst>
                  <a:ext uri="{FF2B5EF4-FFF2-40B4-BE49-F238E27FC236}">
                    <a16:creationId xmlns:a16="http://schemas.microsoft.com/office/drawing/2014/main" id="{7D8C3008-7424-4386-90FB-60B4A8E847FA}"/>
                  </a:ext>
                </a:extLst>
              </p:cNvPr>
              <p:cNvSpPr/>
              <p:nvPr/>
            </p:nvSpPr>
            <p:spPr>
              <a:xfrm>
                <a:off x="5072541" y="2785367"/>
                <a:ext cx="2537239" cy="209377"/>
              </a:xfrm>
              <a:prstGeom prst="rect">
                <a:avLst/>
              </a:prstGeom>
            </p:spPr>
            <p:txBody>
              <a:bodyPr wrap="square">
                <a:spAutoFit/>
              </a:bodyPr>
              <a:lstStyle/>
              <a:p>
                <a:pPr lvl="0" defTabSz="900238">
                  <a:defRPr/>
                </a:pPr>
                <a:r>
                  <a:rPr lang="zh-CN" altLang="en-US" dirty="0"/>
                  <a:t>添加友情链接</a:t>
                </a:r>
                <a:endParaRPr lang="en-US" altLang="zh-CN" dirty="0">
                  <a:sym typeface="Source Han Serif SC" panose="02020400000000000000" pitchFamily="18" charset="-122"/>
                </a:endParaRPr>
              </a:p>
            </p:txBody>
          </p:sp>
          <p:grpSp>
            <p:nvGrpSpPr>
              <p:cNvPr id="52" name="Group 332">
                <a:extLst>
                  <a:ext uri="{FF2B5EF4-FFF2-40B4-BE49-F238E27FC236}">
                    <a16:creationId xmlns:a16="http://schemas.microsoft.com/office/drawing/2014/main" id="{C14B8150-4384-4DA5-834C-8F3A4786B51E}"/>
                  </a:ext>
                </a:extLst>
              </p:cNvPr>
              <p:cNvGrpSpPr/>
              <p:nvPr/>
            </p:nvGrpSpPr>
            <p:grpSpPr bwMode="auto">
              <a:xfrm>
                <a:off x="4643438" y="2786064"/>
                <a:ext cx="288476" cy="288476"/>
                <a:chOff x="4643438" y="2786064"/>
                <a:chExt cx="288476" cy="288476"/>
              </a:xfrm>
            </p:grpSpPr>
            <p:sp>
              <p:nvSpPr>
                <p:cNvPr id="53" name="Oval 111">
                  <a:extLst>
                    <a:ext uri="{FF2B5EF4-FFF2-40B4-BE49-F238E27FC236}">
                      <a16:creationId xmlns:a16="http://schemas.microsoft.com/office/drawing/2014/main" id="{60F39F0E-1DED-4EA7-9B5A-E7405B16FCA2}"/>
                    </a:ext>
                  </a:extLst>
                </p:cNvPr>
                <p:cNvSpPr/>
                <p:nvPr/>
              </p:nvSpPr>
              <p:spPr>
                <a:xfrm>
                  <a:off x="4644019" y="2785366"/>
                  <a:ext cx="288855" cy="288972"/>
                </a:xfrm>
                <a:prstGeom prst="ellipse">
                  <a:avLst/>
                </a:prstGeom>
                <a:solidFill>
                  <a:schemeClr val="accent1"/>
                </a:solidFill>
                <a:ln w="12700" cap="flat" cmpd="sng" algn="ctr">
                  <a:noFill/>
                  <a:prstDash val="solid"/>
                  <a:miter lim="800000"/>
                </a:ln>
                <a:effectLst/>
              </p:spPr>
              <p:txBody>
                <a:bodyPr anchor="ctr"/>
                <a:lstStyle/>
                <a:p>
                  <a:pPr algn="ctr" defTabSz="900238">
                    <a:defRPr/>
                  </a:pPr>
                  <a:endParaRPr lang="en-US" sz="1600" kern="0" dirty="0">
                    <a:solidFill>
                      <a:schemeClr val="tx1">
                        <a:lumMod val="85000"/>
                        <a:lumOff val="1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54" name="Freeform 26">
                  <a:extLst>
                    <a:ext uri="{FF2B5EF4-FFF2-40B4-BE49-F238E27FC236}">
                      <a16:creationId xmlns:a16="http://schemas.microsoft.com/office/drawing/2014/main" id="{F7B1E384-956A-459B-9F0D-6DB706E5D663}"/>
                    </a:ext>
                  </a:extLst>
                </p:cNvPr>
                <p:cNvSpPr/>
                <p:nvPr/>
              </p:nvSpPr>
              <p:spPr bwMode="auto">
                <a:xfrm>
                  <a:off x="4735506" y="2871746"/>
                  <a:ext cx="114518" cy="118766"/>
                </a:xfrm>
                <a:custGeom>
                  <a:avLst/>
                  <a:gdLst>
                    <a:gd name="T0" fmla="*/ 43049 w 274"/>
                    <a:gd name="T1" fmla="*/ 118766 h 284"/>
                    <a:gd name="T2" fmla="*/ 33436 w 274"/>
                    <a:gd name="T3" fmla="*/ 114166 h 284"/>
                    <a:gd name="T4" fmla="*/ 3762 w 274"/>
                    <a:gd name="T5" fmla="*/ 74438 h 284"/>
                    <a:gd name="T6" fmla="*/ 5851 w 274"/>
                    <a:gd name="T7" fmla="*/ 58128 h 284"/>
                    <a:gd name="T8" fmla="*/ 22151 w 274"/>
                    <a:gd name="T9" fmla="*/ 60638 h 284"/>
                    <a:gd name="T10" fmla="*/ 41795 w 274"/>
                    <a:gd name="T11" fmla="*/ 86565 h 284"/>
                    <a:gd name="T12" fmla="*/ 91531 w 274"/>
                    <a:gd name="T13" fmla="*/ 7109 h 284"/>
                    <a:gd name="T14" fmla="*/ 107413 w 274"/>
                    <a:gd name="T15" fmla="*/ 3346 h 284"/>
                    <a:gd name="T16" fmla="*/ 111174 w 274"/>
                    <a:gd name="T17" fmla="*/ 19655 h 284"/>
                    <a:gd name="T18" fmla="*/ 52662 w 274"/>
                    <a:gd name="T19" fmla="*/ 113330 h 284"/>
                    <a:gd name="T20" fmla="*/ 43467 w 274"/>
                    <a:gd name="T21" fmla="*/ 118766 h 284"/>
                    <a:gd name="T22" fmla="*/ 43049 w 274"/>
                    <a:gd name="T23" fmla="*/ 118766 h 28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ysClr val="window" lastClr="FFFFFF"/>
                </a:solidFill>
                <a:ln>
                  <a:noFill/>
                </a:ln>
                <a:extLst>
                  <a:ext uri="{91240B29-F687-4F45-9708-019B960494DF}">
                    <a14:hiddenLine xmlns:a14="http://schemas.microsoft.com/office/drawing/2010/main" w="9525">
                      <a:solidFill>
                        <a:srgbClr val="000000"/>
                      </a:solidFill>
                      <a:round/>
                    </a14:hiddenLine>
                  </a:ext>
                </a:extLst>
              </p:spPr>
              <p:txBody>
                <a:bodyPr/>
                <a:lstStyle/>
                <a:p>
                  <a:pPr defTabSz="900238" eaLnBrk="0" fontAlgn="base" hangingPunct="0">
                    <a:spcBef>
                      <a:spcPct val="0"/>
                    </a:spcBef>
                    <a:spcAft>
                      <a:spcPct val="0"/>
                    </a:spcAft>
                  </a:pPr>
                  <a:endParaRPr lang="zh-CN" altLang="en-US" sz="2400" kern="0">
                    <a:solidFill>
                      <a:schemeClr val="tx1">
                        <a:lumMod val="85000"/>
                        <a:lumOff val="1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grpSp>
        <p:grpSp>
          <p:nvGrpSpPr>
            <p:cNvPr id="36" name="Group 347">
              <a:extLst>
                <a:ext uri="{FF2B5EF4-FFF2-40B4-BE49-F238E27FC236}">
                  <a16:creationId xmlns:a16="http://schemas.microsoft.com/office/drawing/2014/main" id="{89313E3E-90DE-4BF6-8E28-34B38D63ECA0}"/>
                </a:ext>
              </a:extLst>
            </p:cNvPr>
            <p:cNvGrpSpPr/>
            <p:nvPr/>
          </p:nvGrpSpPr>
          <p:grpSpPr bwMode="auto">
            <a:xfrm>
              <a:off x="6540307" y="5064051"/>
              <a:ext cx="2965762" cy="288972"/>
              <a:chOff x="4644018" y="4065463"/>
              <a:chExt cx="2965762" cy="288972"/>
            </a:xfrm>
          </p:grpSpPr>
          <p:sp>
            <p:nvSpPr>
              <p:cNvPr id="47" name="Rectangle 105">
                <a:extLst>
                  <a:ext uri="{FF2B5EF4-FFF2-40B4-BE49-F238E27FC236}">
                    <a16:creationId xmlns:a16="http://schemas.microsoft.com/office/drawing/2014/main" id="{715AE82E-0E29-48D6-802A-5174F3D54348}"/>
                  </a:ext>
                </a:extLst>
              </p:cNvPr>
              <p:cNvSpPr/>
              <p:nvPr/>
            </p:nvSpPr>
            <p:spPr>
              <a:xfrm>
                <a:off x="5072541" y="4071453"/>
                <a:ext cx="2537239" cy="209377"/>
              </a:xfrm>
              <a:prstGeom prst="rect">
                <a:avLst/>
              </a:prstGeom>
            </p:spPr>
            <p:txBody>
              <a:bodyPr wrap="square">
                <a:spAutoFit/>
              </a:bodyPr>
              <a:lstStyle/>
              <a:p>
                <a:pPr lvl="0" defTabSz="900238">
                  <a:defRPr/>
                </a:pPr>
                <a:r>
                  <a:rPr lang="zh-CN" altLang="en-US" dirty="0"/>
                  <a:t>建立新的文章分类可编辑已分类文章</a:t>
                </a:r>
                <a:endParaRPr lang="zh-CN" altLang="zh-CN" dirty="0"/>
              </a:p>
            </p:txBody>
          </p:sp>
          <p:sp>
            <p:nvSpPr>
              <p:cNvPr id="49" name="Oval 107">
                <a:extLst>
                  <a:ext uri="{FF2B5EF4-FFF2-40B4-BE49-F238E27FC236}">
                    <a16:creationId xmlns:a16="http://schemas.microsoft.com/office/drawing/2014/main" id="{98940E7D-BC40-4B04-B2F9-ADCFAD33E01A}"/>
                  </a:ext>
                </a:extLst>
              </p:cNvPr>
              <p:cNvSpPr/>
              <p:nvPr/>
            </p:nvSpPr>
            <p:spPr bwMode="auto">
              <a:xfrm>
                <a:off x="4644018" y="4065463"/>
                <a:ext cx="288855" cy="288972"/>
              </a:xfrm>
              <a:prstGeom prst="ellipse">
                <a:avLst/>
              </a:prstGeom>
              <a:solidFill>
                <a:schemeClr val="accent4"/>
              </a:solidFill>
              <a:ln w="12700" cap="flat" cmpd="sng" algn="ctr">
                <a:noFill/>
                <a:prstDash val="solid"/>
                <a:miter lim="800000"/>
              </a:ln>
              <a:effectLst/>
            </p:spPr>
            <p:txBody>
              <a:bodyPr anchor="ctr"/>
              <a:lstStyle/>
              <a:p>
                <a:pPr algn="ctr" defTabSz="900238">
                  <a:defRPr/>
                </a:pPr>
                <a:endParaRPr lang="en-US" sz="1600" kern="0" dirty="0">
                  <a:solidFill>
                    <a:schemeClr val="tx1">
                      <a:lumMod val="85000"/>
                      <a:lumOff val="1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grpSp>
          <p:nvGrpSpPr>
            <p:cNvPr id="44" name="Group 341">
              <a:extLst>
                <a:ext uri="{FF2B5EF4-FFF2-40B4-BE49-F238E27FC236}">
                  <a16:creationId xmlns:a16="http://schemas.microsoft.com/office/drawing/2014/main" id="{53501E5C-BAF2-4971-878E-1CEE6A8BF1E8}"/>
                </a:ext>
              </a:extLst>
            </p:cNvPr>
            <p:cNvGrpSpPr/>
            <p:nvPr/>
          </p:nvGrpSpPr>
          <p:grpSpPr bwMode="auto">
            <a:xfrm>
              <a:off x="6544626" y="4513871"/>
              <a:ext cx="288855" cy="288972"/>
              <a:chOff x="4648337" y="3515283"/>
              <a:chExt cx="288855" cy="288972"/>
            </a:xfrm>
          </p:grpSpPr>
          <p:sp>
            <p:nvSpPr>
              <p:cNvPr id="45" name="Oval 103">
                <a:extLst>
                  <a:ext uri="{FF2B5EF4-FFF2-40B4-BE49-F238E27FC236}">
                    <a16:creationId xmlns:a16="http://schemas.microsoft.com/office/drawing/2014/main" id="{E39EE0E1-912C-4D2A-85BF-2305A139D7D2}"/>
                  </a:ext>
                </a:extLst>
              </p:cNvPr>
              <p:cNvSpPr/>
              <p:nvPr/>
            </p:nvSpPr>
            <p:spPr>
              <a:xfrm>
                <a:off x="4648337" y="3515283"/>
                <a:ext cx="288855" cy="288972"/>
              </a:xfrm>
              <a:prstGeom prst="ellipse">
                <a:avLst/>
              </a:prstGeom>
              <a:solidFill>
                <a:schemeClr val="accent3"/>
              </a:solidFill>
              <a:ln w="12700" cap="flat" cmpd="sng" algn="ctr">
                <a:noFill/>
                <a:prstDash val="solid"/>
                <a:miter lim="800000"/>
              </a:ln>
              <a:effectLst/>
            </p:spPr>
            <p:txBody>
              <a:bodyPr anchor="ctr"/>
              <a:lstStyle/>
              <a:p>
                <a:pPr algn="ctr" defTabSz="900238">
                  <a:defRPr/>
                </a:pPr>
                <a:endParaRPr lang="en-US" sz="1600" kern="0">
                  <a:solidFill>
                    <a:schemeClr val="tx1">
                      <a:lumMod val="85000"/>
                      <a:lumOff val="1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46" name="Freeform 26">
                <a:extLst>
                  <a:ext uri="{FF2B5EF4-FFF2-40B4-BE49-F238E27FC236}">
                    <a16:creationId xmlns:a16="http://schemas.microsoft.com/office/drawing/2014/main" id="{E9FDF5DE-7A89-4501-92EA-FAD9F0825D0E}"/>
                  </a:ext>
                </a:extLst>
              </p:cNvPr>
              <p:cNvSpPr/>
              <p:nvPr/>
            </p:nvSpPr>
            <p:spPr bwMode="auto">
              <a:xfrm>
                <a:off x="4735506" y="3600386"/>
                <a:ext cx="114518" cy="118766"/>
              </a:xfrm>
              <a:custGeom>
                <a:avLst/>
                <a:gdLst>
                  <a:gd name="T0" fmla="*/ 43049 w 274"/>
                  <a:gd name="T1" fmla="*/ 118766 h 284"/>
                  <a:gd name="T2" fmla="*/ 33436 w 274"/>
                  <a:gd name="T3" fmla="*/ 114166 h 284"/>
                  <a:gd name="T4" fmla="*/ 3762 w 274"/>
                  <a:gd name="T5" fmla="*/ 74438 h 284"/>
                  <a:gd name="T6" fmla="*/ 5851 w 274"/>
                  <a:gd name="T7" fmla="*/ 58128 h 284"/>
                  <a:gd name="T8" fmla="*/ 22151 w 274"/>
                  <a:gd name="T9" fmla="*/ 60638 h 284"/>
                  <a:gd name="T10" fmla="*/ 41795 w 274"/>
                  <a:gd name="T11" fmla="*/ 86565 h 284"/>
                  <a:gd name="T12" fmla="*/ 91531 w 274"/>
                  <a:gd name="T13" fmla="*/ 7109 h 284"/>
                  <a:gd name="T14" fmla="*/ 107413 w 274"/>
                  <a:gd name="T15" fmla="*/ 3346 h 284"/>
                  <a:gd name="T16" fmla="*/ 111174 w 274"/>
                  <a:gd name="T17" fmla="*/ 19655 h 284"/>
                  <a:gd name="T18" fmla="*/ 52662 w 274"/>
                  <a:gd name="T19" fmla="*/ 113330 h 284"/>
                  <a:gd name="T20" fmla="*/ 43467 w 274"/>
                  <a:gd name="T21" fmla="*/ 118766 h 284"/>
                  <a:gd name="T22" fmla="*/ 43049 w 274"/>
                  <a:gd name="T23" fmla="*/ 118766 h 28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ysClr val="window" lastClr="FFFFFF"/>
              </a:solidFill>
              <a:ln>
                <a:noFill/>
              </a:ln>
              <a:extLst>
                <a:ext uri="{91240B29-F687-4F45-9708-019B960494DF}">
                  <a14:hiddenLine xmlns:a14="http://schemas.microsoft.com/office/drawing/2010/main" w="9525">
                    <a:solidFill>
                      <a:srgbClr val="000000"/>
                    </a:solidFill>
                    <a:round/>
                  </a14:hiddenLine>
                </a:ext>
              </a:extLst>
            </p:spPr>
            <p:txBody>
              <a:bodyPr/>
              <a:lstStyle/>
              <a:p>
                <a:pPr defTabSz="900238" eaLnBrk="0" fontAlgn="base" hangingPunct="0">
                  <a:spcBef>
                    <a:spcPct val="0"/>
                  </a:spcBef>
                  <a:spcAft>
                    <a:spcPct val="0"/>
                  </a:spcAft>
                </a:pPr>
                <a:endParaRPr lang="zh-CN" altLang="en-US" sz="2400" kern="0">
                  <a:solidFill>
                    <a:schemeClr val="tx1">
                      <a:lumMod val="85000"/>
                      <a:lumOff val="1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39" name="Rectangle 97">
              <a:extLst>
                <a:ext uri="{FF2B5EF4-FFF2-40B4-BE49-F238E27FC236}">
                  <a16:creationId xmlns:a16="http://schemas.microsoft.com/office/drawing/2014/main" id="{A14B843E-C739-4888-9F19-E24525FD7C42}"/>
                </a:ext>
              </a:extLst>
            </p:cNvPr>
            <p:cNvSpPr/>
            <p:nvPr/>
          </p:nvSpPr>
          <p:spPr bwMode="auto">
            <a:xfrm>
              <a:off x="6972917" y="4488536"/>
              <a:ext cx="2537239" cy="209377"/>
            </a:xfrm>
            <a:prstGeom prst="rect">
              <a:avLst/>
            </a:prstGeom>
          </p:spPr>
          <p:txBody>
            <a:bodyPr wrap="square">
              <a:spAutoFit/>
            </a:bodyPr>
            <a:lstStyle/>
            <a:p>
              <a:pPr defTabSz="900238">
                <a:defRPr/>
              </a:pPr>
              <a:r>
                <a:rPr lang="zh-CN" altLang="en-US" dirty="0"/>
                <a:t>后台查看留言可进行删除操作</a:t>
              </a:r>
              <a:endParaRPr lang="zh-CN" altLang="zh-CN" dirty="0"/>
            </a:p>
          </p:txBody>
        </p:sp>
      </p:grpSp>
      <p:cxnSp>
        <p:nvCxnSpPr>
          <p:cNvPr id="55" name="直接连接符 4">
            <a:extLst>
              <a:ext uri="{FF2B5EF4-FFF2-40B4-BE49-F238E27FC236}">
                <a16:creationId xmlns:a16="http://schemas.microsoft.com/office/drawing/2014/main" id="{BB15537B-82E9-4854-8CC5-A04905FED868}"/>
              </a:ext>
            </a:extLst>
          </p:cNvPr>
          <p:cNvCxnSpPr/>
          <p:nvPr/>
        </p:nvCxnSpPr>
        <p:spPr>
          <a:xfrm>
            <a:off x="1621845" y="740701"/>
            <a:ext cx="10570156"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56" name="文本框 55">
            <a:extLst>
              <a:ext uri="{FF2B5EF4-FFF2-40B4-BE49-F238E27FC236}">
                <a16:creationId xmlns:a16="http://schemas.microsoft.com/office/drawing/2014/main" id="{9A196C44-3F4B-4763-B21E-D9611A480167}"/>
              </a:ext>
            </a:extLst>
          </p:cNvPr>
          <p:cNvSpPr txBox="1"/>
          <p:nvPr/>
        </p:nvSpPr>
        <p:spPr>
          <a:xfrm>
            <a:off x="10144125" y="166525"/>
            <a:ext cx="898900" cy="430374"/>
          </a:xfrm>
          <a:prstGeom prst="rect">
            <a:avLst/>
          </a:prstGeom>
          <a:noFill/>
        </p:spPr>
        <p:txBody>
          <a:bodyPr wrap="none" rtlCol="0" anchor="ctr">
            <a:spAutoFit/>
          </a:bodyPr>
          <a:lstStyle/>
          <a:p>
            <a:pPr marL="0" marR="0" lvl="0" indent="0" algn="l" defTabSz="914400" rtl="0" eaLnBrk="0" fontAlgn="base" latinLnBrk="0" hangingPunct="0">
              <a:lnSpc>
                <a:spcPct val="120000"/>
              </a:lnSpc>
              <a:spcBef>
                <a:spcPct val="0"/>
              </a:spcBef>
              <a:spcAft>
                <a:spcPct val="0"/>
              </a:spcAft>
              <a:buClrTx/>
              <a:buSzTx/>
              <a:buFont typeface="Arial" panose="020B0604020202020204" pitchFamily="34" charset="0"/>
              <a:buNone/>
              <a:tabLst/>
              <a:defRPr/>
            </a:pPr>
            <a:r>
              <a:rPr kumimoji="0" lang="en-US" altLang="zh-CN" sz="2000" b="1"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rPr>
              <a:t>BOLG</a:t>
            </a:r>
            <a:endParaRPr kumimoji="0" lang="zh-CN" altLang="en-US" sz="2000" b="1"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57" name="矩形 56">
            <a:extLst>
              <a:ext uri="{FF2B5EF4-FFF2-40B4-BE49-F238E27FC236}">
                <a16:creationId xmlns:a16="http://schemas.microsoft.com/office/drawing/2014/main" id="{7CEA9D40-FA7B-469C-A022-83E4472999F5}"/>
              </a:ext>
            </a:extLst>
          </p:cNvPr>
          <p:cNvSpPr/>
          <p:nvPr/>
        </p:nvSpPr>
        <p:spPr>
          <a:xfrm>
            <a:off x="1621845" y="119576"/>
            <a:ext cx="2571251" cy="6661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dist" eaLnBrk="0" fontAlgn="base" hangingPunct="0">
              <a:spcBef>
                <a:spcPct val="0"/>
              </a:spcBef>
              <a:spcAft>
                <a:spcPct val="0"/>
              </a:spcAft>
              <a:defRPr/>
            </a:pPr>
            <a:r>
              <a:rPr lang="zh-CN" altLang="en-US" sz="2000" b="1" dirty="0">
                <a:solidFill>
                  <a:schemeClr val="accent2"/>
                </a:solidFill>
                <a:latin typeface="Source Han Serif SC" panose="02020400000000000000" pitchFamily="18" charset="-122"/>
                <a:ea typeface="Source Han Serif SC" panose="02020400000000000000" pitchFamily="18" charset="-122"/>
                <a:sym typeface="Source Han Serif SC" panose="02020400000000000000" pitchFamily="18" charset="-122"/>
              </a:rPr>
              <a:t>完成状态</a:t>
            </a:r>
          </a:p>
        </p:txBody>
      </p:sp>
      <p:sp>
        <p:nvSpPr>
          <p:cNvPr id="2" name="矩形 1">
            <a:extLst>
              <a:ext uri="{FF2B5EF4-FFF2-40B4-BE49-F238E27FC236}">
                <a16:creationId xmlns:a16="http://schemas.microsoft.com/office/drawing/2014/main" id="{290F7FE2-F6DF-4577-84A6-FBE04C90EF07}"/>
              </a:ext>
            </a:extLst>
          </p:cNvPr>
          <p:cNvSpPr/>
          <p:nvPr/>
        </p:nvSpPr>
        <p:spPr>
          <a:xfrm>
            <a:off x="1104274" y="1646483"/>
            <a:ext cx="1423196" cy="5097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t>功     能</a:t>
            </a:r>
          </a:p>
        </p:txBody>
      </p:sp>
      <p:sp>
        <p:nvSpPr>
          <p:cNvPr id="58" name="Freeform 26">
            <a:extLst>
              <a:ext uri="{FF2B5EF4-FFF2-40B4-BE49-F238E27FC236}">
                <a16:creationId xmlns:a16="http://schemas.microsoft.com/office/drawing/2014/main" id="{133AFC94-95B8-4BF4-AB10-EF5ADB7D14B5}"/>
              </a:ext>
            </a:extLst>
          </p:cNvPr>
          <p:cNvSpPr/>
          <p:nvPr/>
        </p:nvSpPr>
        <p:spPr bwMode="auto">
          <a:xfrm>
            <a:off x="1265719" y="3575300"/>
            <a:ext cx="202087" cy="209498"/>
          </a:xfrm>
          <a:custGeom>
            <a:avLst/>
            <a:gdLst>
              <a:gd name="T0" fmla="*/ 43049 w 274"/>
              <a:gd name="T1" fmla="*/ 118766 h 284"/>
              <a:gd name="T2" fmla="*/ 33436 w 274"/>
              <a:gd name="T3" fmla="*/ 114166 h 284"/>
              <a:gd name="T4" fmla="*/ 3762 w 274"/>
              <a:gd name="T5" fmla="*/ 74438 h 284"/>
              <a:gd name="T6" fmla="*/ 5851 w 274"/>
              <a:gd name="T7" fmla="*/ 58128 h 284"/>
              <a:gd name="T8" fmla="*/ 22151 w 274"/>
              <a:gd name="T9" fmla="*/ 60638 h 284"/>
              <a:gd name="T10" fmla="*/ 41795 w 274"/>
              <a:gd name="T11" fmla="*/ 86565 h 284"/>
              <a:gd name="T12" fmla="*/ 91531 w 274"/>
              <a:gd name="T13" fmla="*/ 7109 h 284"/>
              <a:gd name="T14" fmla="*/ 107413 w 274"/>
              <a:gd name="T15" fmla="*/ 3346 h 284"/>
              <a:gd name="T16" fmla="*/ 111174 w 274"/>
              <a:gd name="T17" fmla="*/ 19655 h 284"/>
              <a:gd name="T18" fmla="*/ 52662 w 274"/>
              <a:gd name="T19" fmla="*/ 113330 h 284"/>
              <a:gd name="T20" fmla="*/ 43467 w 274"/>
              <a:gd name="T21" fmla="*/ 118766 h 284"/>
              <a:gd name="T22" fmla="*/ 43049 w 274"/>
              <a:gd name="T23" fmla="*/ 118766 h 28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ysClr val="window" lastClr="FFFFFF"/>
          </a:solidFill>
          <a:ln>
            <a:noFill/>
          </a:ln>
          <a:extLst>
            <a:ext uri="{91240B29-F687-4F45-9708-019B960494DF}">
              <a14:hiddenLine xmlns:a14="http://schemas.microsoft.com/office/drawing/2010/main" w="9525">
                <a:solidFill>
                  <a:srgbClr val="000000"/>
                </a:solidFill>
                <a:round/>
              </a14:hiddenLine>
            </a:ext>
          </a:extLst>
        </p:spPr>
        <p:txBody>
          <a:bodyPr/>
          <a:lstStyle/>
          <a:p>
            <a:pPr defTabSz="900238" eaLnBrk="0" fontAlgn="base" hangingPunct="0">
              <a:spcBef>
                <a:spcPct val="0"/>
              </a:spcBef>
              <a:spcAft>
                <a:spcPct val="0"/>
              </a:spcAft>
            </a:pPr>
            <a:endParaRPr lang="zh-CN" altLang="en-US" sz="2400" kern="0">
              <a:solidFill>
                <a:schemeClr val="tx1">
                  <a:lumMod val="85000"/>
                  <a:lumOff val="1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59" name="Freeform 26">
            <a:extLst>
              <a:ext uri="{FF2B5EF4-FFF2-40B4-BE49-F238E27FC236}">
                <a16:creationId xmlns:a16="http://schemas.microsoft.com/office/drawing/2014/main" id="{9A66A4E9-8C39-4FDB-8A6F-CCD1B5EE7EFF}"/>
              </a:ext>
            </a:extLst>
          </p:cNvPr>
          <p:cNvSpPr/>
          <p:nvPr/>
        </p:nvSpPr>
        <p:spPr bwMode="auto">
          <a:xfrm>
            <a:off x="1570519" y="3105846"/>
            <a:ext cx="202087" cy="209498"/>
          </a:xfrm>
          <a:custGeom>
            <a:avLst/>
            <a:gdLst>
              <a:gd name="T0" fmla="*/ 43049 w 274"/>
              <a:gd name="T1" fmla="*/ 118766 h 284"/>
              <a:gd name="T2" fmla="*/ 33436 w 274"/>
              <a:gd name="T3" fmla="*/ 114166 h 284"/>
              <a:gd name="T4" fmla="*/ 3762 w 274"/>
              <a:gd name="T5" fmla="*/ 74438 h 284"/>
              <a:gd name="T6" fmla="*/ 5851 w 274"/>
              <a:gd name="T7" fmla="*/ 58128 h 284"/>
              <a:gd name="T8" fmla="*/ 22151 w 274"/>
              <a:gd name="T9" fmla="*/ 60638 h 284"/>
              <a:gd name="T10" fmla="*/ 41795 w 274"/>
              <a:gd name="T11" fmla="*/ 86565 h 284"/>
              <a:gd name="T12" fmla="*/ 91531 w 274"/>
              <a:gd name="T13" fmla="*/ 7109 h 284"/>
              <a:gd name="T14" fmla="*/ 107413 w 274"/>
              <a:gd name="T15" fmla="*/ 3346 h 284"/>
              <a:gd name="T16" fmla="*/ 111174 w 274"/>
              <a:gd name="T17" fmla="*/ 19655 h 284"/>
              <a:gd name="T18" fmla="*/ 52662 w 274"/>
              <a:gd name="T19" fmla="*/ 113330 h 284"/>
              <a:gd name="T20" fmla="*/ 43467 w 274"/>
              <a:gd name="T21" fmla="*/ 118766 h 284"/>
              <a:gd name="T22" fmla="*/ 43049 w 274"/>
              <a:gd name="T23" fmla="*/ 118766 h 28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ysClr val="window" lastClr="FFFFFF"/>
          </a:solidFill>
          <a:ln>
            <a:noFill/>
          </a:ln>
          <a:extLst>
            <a:ext uri="{91240B29-F687-4F45-9708-019B960494DF}">
              <a14:hiddenLine xmlns:a14="http://schemas.microsoft.com/office/drawing/2010/main" w="9525">
                <a:solidFill>
                  <a:srgbClr val="000000"/>
                </a:solidFill>
                <a:round/>
              </a14:hiddenLine>
            </a:ext>
          </a:extLst>
        </p:spPr>
        <p:txBody>
          <a:bodyPr/>
          <a:lstStyle/>
          <a:p>
            <a:pPr defTabSz="900238" eaLnBrk="0" fontAlgn="base" hangingPunct="0">
              <a:spcBef>
                <a:spcPct val="0"/>
              </a:spcBef>
              <a:spcAft>
                <a:spcPct val="0"/>
              </a:spcAft>
            </a:pPr>
            <a:endParaRPr lang="zh-CN" altLang="en-US" sz="2400" kern="0">
              <a:solidFill>
                <a:schemeClr val="tx1">
                  <a:lumMod val="85000"/>
                  <a:lumOff val="1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60" name="Freeform 26">
            <a:extLst>
              <a:ext uri="{FF2B5EF4-FFF2-40B4-BE49-F238E27FC236}">
                <a16:creationId xmlns:a16="http://schemas.microsoft.com/office/drawing/2014/main" id="{423162DC-B3AE-4201-9AFA-33DB5238D0D9}"/>
              </a:ext>
            </a:extLst>
          </p:cNvPr>
          <p:cNvSpPr/>
          <p:nvPr/>
        </p:nvSpPr>
        <p:spPr bwMode="auto">
          <a:xfrm>
            <a:off x="1258097" y="5083711"/>
            <a:ext cx="202087" cy="209498"/>
          </a:xfrm>
          <a:custGeom>
            <a:avLst/>
            <a:gdLst>
              <a:gd name="T0" fmla="*/ 43049 w 274"/>
              <a:gd name="T1" fmla="*/ 118766 h 284"/>
              <a:gd name="T2" fmla="*/ 33436 w 274"/>
              <a:gd name="T3" fmla="*/ 114166 h 284"/>
              <a:gd name="T4" fmla="*/ 3762 w 274"/>
              <a:gd name="T5" fmla="*/ 74438 h 284"/>
              <a:gd name="T6" fmla="*/ 5851 w 274"/>
              <a:gd name="T7" fmla="*/ 58128 h 284"/>
              <a:gd name="T8" fmla="*/ 22151 w 274"/>
              <a:gd name="T9" fmla="*/ 60638 h 284"/>
              <a:gd name="T10" fmla="*/ 41795 w 274"/>
              <a:gd name="T11" fmla="*/ 86565 h 284"/>
              <a:gd name="T12" fmla="*/ 91531 w 274"/>
              <a:gd name="T13" fmla="*/ 7109 h 284"/>
              <a:gd name="T14" fmla="*/ 107413 w 274"/>
              <a:gd name="T15" fmla="*/ 3346 h 284"/>
              <a:gd name="T16" fmla="*/ 111174 w 274"/>
              <a:gd name="T17" fmla="*/ 19655 h 284"/>
              <a:gd name="T18" fmla="*/ 52662 w 274"/>
              <a:gd name="T19" fmla="*/ 113330 h 284"/>
              <a:gd name="T20" fmla="*/ 43467 w 274"/>
              <a:gd name="T21" fmla="*/ 118766 h 284"/>
              <a:gd name="T22" fmla="*/ 43049 w 274"/>
              <a:gd name="T23" fmla="*/ 118766 h 28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ysClr val="window" lastClr="FFFFFF"/>
          </a:solidFill>
          <a:ln>
            <a:noFill/>
          </a:ln>
          <a:extLst>
            <a:ext uri="{91240B29-F687-4F45-9708-019B960494DF}">
              <a14:hiddenLine xmlns:a14="http://schemas.microsoft.com/office/drawing/2010/main" w="9525">
                <a:solidFill>
                  <a:srgbClr val="000000"/>
                </a:solidFill>
                <a:round/>
              </a14:hiddenLine>
            </a:ext>
          </a:extLst>
        </p:spPr>
        <p:txBody>
          <a:bodyPr/>
          <a:lstStyle/>
          <a:p>
            <a:pPr defTabSz="900238" eaLnBrk="0" fontAlgn="base" hangingPunct="0">
              <a:spcBef>
                <a:spcPct val="0"/>
              </a:spcBef>
              <a:spcAft>
                <a:spcPct val="0"/>
              </a:spcAft>
            </a:pPr>
            <a:endParaRPr lang="zh-CN" altLang="en-US" sz="2400" kern="0">
              <a:solidFill>
                <a:schemeClr val="tx1">
                  <a:lumMod val="85000"/>
                  <a:lumOff val="1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63" name="Freeform 26">
            <a:extLst>
              <a:ext uri="{FF2B5EF4-FFF2-40B4-BE49-F238E27FC236}">
                <a16:creationId xmlns:a16="http://schemas.microsoft.com/office/drawing/2014/main" id="{8453C01F-847D-4532-970C-F9781EE9F727}"/>
              </a:ext>
            </a:extLst>
          </p:cNvPr>
          <p:cNvSpPr/>
          <p:nvPr/>
        </p:nvSpPr>
        <p:spPr bwMode="auto">
          <a:xfrm>
            <a:off x="6050939" y="4927685"/>
            <a:ext cx="202086" cy="209498"/>
          </a:xfrm>
          <a:custGeom>
            <a:avLst/>
            <a:gdLst>
              <a:gd name="T0" fmla="*/ 43049 w 274"/>
              <a:gd name="T1" fmla="*/ 118766 h 284"/>
              <a:gd name="T2" fmla="*/ 33436 w 274"/>
              <a:gd name="T3" fmla="*/ 114166 h 284"/>
              <a:gd name="T4" fmla="*/ 3762 w 274"/>
              <a:gd name="T5" fmla="*/ 74438 h 284"/>
              <a:gd name="T6" fmla="*/ 5851 w 274"/>
              <a:gd name="T7" fmla="*/ 58128 h 284"/>
              <a:gd name="T8" fmla="*/ 22151 w 274"/>
              <a:gd name="T9" fmla="*/ 60638 h 284"/>
              <a:gd name="T10" fmla="*/ 41795 w 274"/>
              <a:gd name="T11" fmla="*/ 86565 h 284"/>
              <a:gd name="T12" fmla="*/ 91531 w 274"/>
              <a:gd name="T13" fmla="*/ 7109 h 284"/>
              <a:gd name="T14" fmla="*/ 107413 w 274"/>
              <a:gd name="T15" fmla="*/ 3346 h 284"/>
              <a:gd name="T16" fmla="*/ 111174 w 274"/>
              <a:gd name="T17" fmla="*/ 19655 h 284"/>
              <a:gd name="T18" fmla="*/ 52662 w 274"/>
              <a:gd name="T19" fmla="*/ 113330 h 284"/>
              <a:gd name="T20" fmla="*/ 43467 w 274"/>
              <a:gd name="T21" fmla="*/ 118766 h 284"/>
              <a:gd name="T22" fmla="*/ 43049 w 274"/>
              <a:gd name="T23" fmla="*/ 118766 h 28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ysClr val="window" lastClr="FFFFFF"/>
          </a:solidFill>
          <a:ln>
            <a:noFill/>
          </a:ln>
          <a:extLst>
            <a:ext uri="{91240B29-F687-4F45-9708-019B960494DF}">
              <a14:hiddenLine xmlns:a14="http://schemas.microsoft.com/office/drawing/2010/main" w="9525">
                <a:solidFill>
                  <a:srgbClr val="000000"/>
                </a:solidFill>
                <a:round/>
              </a14:hiddenLine>
            </a:ext>
          </a:extLst>
        </p:spPr>
        <p:txBody>
          <a:bodyPr/>
          <a:lstStyle/>
          <a:p>
            <a:pPr defTabSz="900238" eaLnBrk="0" fontAlgn="base" hangingPunct="0">
              <a:spcBef>
                <a:spcPct val="0"/>
              </a:spcBef>
              <a:spcAft>
                <a:spcPct val="0"/>
              </a:spcAft>
            </a:pPr>
            <a:endParaRPr lang="zh-CN" altLang="en-US" sz="2400" kern="0">
              <a:solidFill>
                <a:schemeClr val="tx1">
                  <a:lumMod val="85000"/>
                  <a:lumOff val="15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Tree>
    <p:extLst>
      <p:ext uri="{BB962C8B-B14F-4D97-AF65-F5344CB8AC3E}">
        <p14:creationId xmlns:p14="http://schemas.microsoft.com/office/powerpoint/2010/main" val="4045501521"/>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wipe(down)">
                                      <p:cBhvr>
                                        <p:cTn id="11"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uadroTexto 39">
            <a:extLst>
              <a:ext uri="{FF2B5EF4-FFF2-40B4-BE49-F238E27FC236}">
                <a16:creationId xmlns:a16="http://schemas.microsoft.com/office/drawing/2014/main" id="{CF972409-BCDE-463D-ABFC-CFC89D293D93}"/>
              </a:ext>
            </a:extLst>
          </p:cNvPr>
          <p:cNvSpPr txBox="1"/>
          <p:nvPr/>
        </p:nvSpPr>
        <p:spPr>
          <a:xfrm>
            <a:off x="2237651" y="1062081"/>
            <a:ext cx="2108038" cy="461665"/>
          </a:xfrm>
          <a:prstGeom prst="rect">
            <a:avLst/>
          </a:prstGeom>
          <a:noFill/>
        </p:spPr>
        <p:txBody>
          <a:bodyPr wrap="square" rtlCol="0">
            <a:spAutoFit/>
          </a:bodyPr>
          <a:lstStyle/>
          <a:p>
            <a:r>
              <a:rPr lang="zh-CN" altLang="en-US" sz="2400" b="1" dirty="0">
                <a:solidFill>
                  <a:schemeClr val="bg1">
                    <a:lumMod val="50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rPr>
              <a:t>进度对比</a:t>
            </a:r>
            <a:endParaRPr lang="es-ES" sz="2400" b="1" dirty="0">
              <a:solidFill>
                <a:schemeClr val="bg1">
                  <a:lumMod val="50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nvGrpSpPr>
          <p:cNvPr id="10" name="Grupo 43">
            <a:extLst>
              <a:ext uri="{FF2B5EF4-FFF2-40B4-BE49-F238E27FC236}">
                <a16:creationId xmlns:a16="http://schemas.microsoft.com/office/drawing/2014/main" id="{B19AAE3B-52E5-47F6-B072-C281E1223F2D}"/>
              </a:ext>
            </a:extLst>
          </p:cNvPr>
          <p:cNvGrpSpPr/>
          <p:nvPr/>
        </p:nvGrpSpPr>
        <p:grpSpPr>
          <a:xfrm>
            <a:off x="966000" y="1017856"/>
            <a:ext cx="1328734" cy="472839"/>
            <a:chOff x="776937" y="4663493"/>
            <a:chExt cx="1328734" cy="472839"/>
          </a:xfrm>
          <a:solidFill>
            <a:schemeClr val="accent1"/>
          </a:solidFill>
        </p:grpSpPr>
        <p:sp>
          <p:nvSpPr>
            <p:cNvPr id="11" name="Paralelogramo 44">
              <a:extLst>
                <a:ext uri="{FF2B5EF4-FFF2-40B4-BE49-F238E27FC236}">
                  <a16:creationId xmlns:a16="http://schemas.microsoft.com/office/drawing/2014/main" id="{F136D3C4-2892-45DD-8EEB-2CC6F77F5A14}"/>
                </a:ext>
              </a:extLst>
            </p:cNvPr>
            <p:cNvSpPr/>
            <p:nvPr/>
          </p:nvSpPr>
          <p:spPr>
            <a:xfrm>
              <a:off x="776937" y="4663493"/>
              <a:ext cx="452388" cy="471638"/>
            </a:xfrm>
            <a:prstGeom prst="parallelogram">
              <a:avLst>
                <a:gd name="adj" fmla="val 6033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12" name="Paralelogramo 45">
              <a:extLst>
                <a:ext uri="{FF2B5EF4-FFF2-40B4-BE49-F238E27FC236}">
                  <a16:creationId xmlns:a16="http://schemas.microsoft.com/office/drawing/2014/main" id="{4141D917-78A1-4D00-8F6B-35AB1859AAA6}"/>
                </a:ext>
              </a:extLst>
            </p:cNvPr>
            <p:cNvSpPr/>
            <p:nvPr/>
          </p:nvSpPr>
          <p:spPr>
            <a:xfrm>
              <a:off x="996109" y="4663493"/>
              <a:ext cx="452388" cy="471638"/>
            </a:xfrm>
            <a:prstGeom prst="parallelogram">
              <a:avLst>
                <a:gd name="adj" fmla="val 6033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13" name="Paralelogramo 46">
              <a:extLst>
                <a:ext uri="{FF2B5EF4-FFF2-40B4-BE49-F238E27FC236}">
                  <a16:creationId xmlns:a16="http://schemas.microsoft.com/office/drawing/2014/main" id="{CD8FF4F6-7030-4B3C-A75F-A6C1830AA7A3}"/>
                </a:ext>
              </a:extLst>
            </p:cNvPr>
            <p:cNvSpPr/>
            <p:nvPr/>
          </p:nvSpPr>
          <p:spPr>
            <a:xfrm>
              <a:off x="1218621" y="4663493"/>
              <a:ext cx="452388" cy="471638"/>
            </a:xfrm>
            <a:prstGeom prst="parallelogram">
              <a:avLst>
                <a:gd name="adj" fmla="val 6033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14" name="Paralelogramo 47">
              <a:extLst>
                <a:ext uri="{FF2B5EF4-FFF2-40B4-BE49-F238E27FC236}">
                  <a16:creationId xmlns:a16="http://schemas.microsoft.com/office/drawing/2014/main" id="{067F32D1-0AFA-45DE-95D3-904102E49D10}"/>
                </a:ext>
              </a:extLst>
            </p:cNvPr>
            <p:cNvSpPr/>
            <p:nvPr/>
          </p:nvSpPr>
          <p:spPr>
            <a:xfrm>
              <a:off x="1434111" y="4663493"/>
              <a:ext cx="452388" cy="471638"/>
            </a:xfrm>
            <a:prstGeom prst="parallelogram">
              <a:avLst>
                <a:gd name="adj" fmla="val 6033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15" name="Paralelogramo 48">
              <a:extLst>
                <a:ext uri="{FF2B5EF4-FFF2-40B4-BE49-F238E27FC236}">
                  <a16:creationId xmlns:a16="http://schemas.microsoft.com/office/drawing/2014/main" id="{50519869-7717-482A-8839-C0812E8F2C11}"/>
                </a:ext>
              </a:extLst>
            </p:cNvPr>
            <p:cNvSpPr/>
            <p:nvPr/>
          </p:nvSpPr>
          <p:spPr>
            <a:xfrm>
              <a:off x="1653283" y="4664694"/>
              <a:ext cx="452388" cy="471638"/>
            </a:xfrm>
            <a:prstGeom prst="parallelogram">
              <a:avLst>
                <a:gd name="adj" fmla="val 6033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grpSp>
        <p:nvGrpSpPr>
          <p:cNvPr id="18" name="组合 17">
            <a:extLst>
              <a:ext uri="{FF2B5EF4-FFF2-40B4-BE49-F238E27FC236}">
                <a16:creationId xmlns:a16="http://schemas.microsoft.com/office/drawing/2014/main" id="{B156AB7A-527F-4813-95D8-17FADAF28742}"/>
              </a:ext>
            </a:extLst>
          </p:cNvPr>
          <p:cNvGrpSpPr/>
          <p:nvPr/>
        </p:nvGrpSpPr>
        <p:grpSpPr>
          <a:xfrm flipH="1">
            <a:off x="784192" y="1800065"/>
            <a:ext cx="10099829" cy="5541763"/>
            <a:chOff x="1535417" y="1526117"/>
            <a:chExt cx="5212202" cy="4445576"/>
          </a:xfrm>
        </p:grpSpPr>
        <p:sp>
          <p:nvSpPr>
            <p:cNvPr id="20" name="Subtitle 2">
              <a:extLst>
                <a:ext uri="{FF2B5EF4-FFF2-40B4-BE49-F238E27FC236}">
                  <a16:creationId xmlns:a16="http://schemas.microsoft.com/office/drawing/2014/main" id="{9186A532-BF14-443C-A33A-9248B20A2236}"/>
                </a:ext>
              </a:extLst>
            </p:cNvPr>
            <p:cNvSpPr txBox="1"/>
            <p:nvPr/>
          </p:nvSpPr>
          <p:spPr>
            <a:xfrm>
              <a:off x="1535418" y="5326233"/>
              <a:ext cx="5212201" cy="645460"/>
            </a:xfrm>
            <a:prstGeom prst="rect">
              <a:avLst/>
            </a:prstGeom>
          </p:spPr>
          <p:txBody>
            <a:bodyPr vert="horz" lIns="91420" tIns="45709" rIns="91420" bIns="4570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zh-CN" altLang="en-US" sz="1100" dirty="0">
                  <a:solidFill>
                    <a:schemeClr val="bg1"/>
                  </a:solidFill>
                  <a:latin typeface="Source Han Serif SC" panose="02020400000000000000" pitchFamily="18" charset="-122"/>
                  <a:ea typeface="Source Han Serif SC" panose="02020400000000000000" pitchFamily="18" charset="-122"/>
                  <a:cs typeface="Lato Regular"/>
                  <a:sym typeface="Source Han Serif SC" panose="02020400000000000000" pitchFamily="18" charset="-122"/>
                </a:rPr>
                <a:t>点此处更换文本点击添加点击此处更换文本点击添加点击此处更换文本点击添加点击此处更换文本点击添加点击此处更换文本点击添加</a:t>
              </a:r>
              <a:endParaRPr lang="zh-CN" altLang="en-US" sz="1100"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21" name="Rectangle 3">
              <a:extLst>
                <a:ext uri="{FF2B5EF4-FFF2-40B4-BE49-F238E27FC236}">
                  <a16:creationId xmlns:a16="http://schemas.microsoft.com/office/drawing/2014/main" id="{6CB94384-6B59-4EB7-A109-88335CAAE09D}"/>
                </a:ext>
              </a:extLst>
            </p:cNvPr>
            <p:cNvSpPr/>
            <p:nvPr/>
          </p:nvSpPr>
          <p:spPr>
            <a:xfrm>
              <a:off x="1535417" y="1526117"/>
              <a:ext cx="5212200" cy="358471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rtlCol="0" anchor="ctr"/>
            <a:lstStyle/>
            <a:p>
              <a:pPr algn="ctr"/>
              <a:endParaRPr lang="en-US" sz="1400" dirty="0">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cxnSp>
        <p:nvCxnSpPr>
          <p:cNvPr id="23" name="直接连接符 4">
            <a:extLst>
              <a:ext uri="{FF2B5EF4-FFF2-40B4-BE49-F238E27FC236}">
                <a16:creationId xmlns:a16="http://schemas.microsoft.com/office/drawing/2014/main" id="{8F988E3C-F7CE-4A1E-94CC-07DDA0D1E643}"/>
              </a:ext>
            </a:extLst>
          </p:cNvPr>
          <p:cNvCxnSpPr/>
          <p:nvPr/>
        </p:nvCxnSpPr>
        <p:spPr>
          <a:xfrm>
            <a:off x="1621845" y="740701"/>
            <a:ext cx="10570156"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4" name="文本框 23">
            <a:extLst>
              <a:ext uri="{FF2B5EF4-FFF2-40B4-BE49-F238E27FC236}">
                <a16:creationId xmlns:a16="http://schemas.microsoft.com/office/drawing/2014/main" id="{225BD44D-E62B-482E-A543-4F7F03ABFD1B}"/>
              </a:ext>
            </a:extLst>
          </p:cNvPr>
          <p:cNvSpPr txBox="1"/>
          <p:nvPr/>
        </p:nvSpPr>
        <p:spPr>
          <a:xfrm>
            <a:off x="10144125" y="166525"/>
            <a:ext cx="898900" cy="430374"/>
          </a:xfrm>
          <a:prstGeom prst="rect">
            <a:avLst/>
          </a:prstGeom>
          <a:noFill/>
        </p:spPr>
        <p:txBody>
          <a:bodyPr wrap="none" rtlCol="0" anchor="ctr">
            <a:spAutoFit/>
          </a:bodyPr>
          <a:lstStyle/>
          <a:p>
            <a:pPr marL="0" marR="0" lvl="0" indent="0" algn="l" defTabSz="914400" rtl="0" eaLnBrk="0" fontAlgn="base" latinLnBrk="0" hangingPunct="0">
              <a:lnSpc>
                <a:spcPct val="120000"/>
              </a:lnSpc>
              <a:spcBef>
                <a:spcPct val="0"/>
              </a:spcBef>
              <a:spcAft>
                <a:spcPct val="0"/>
              </a:spcAft>
              <a:buClrTx/>
              <a:buSzTx/>
              <a:buFont typeface="Arial" panose="020B0604020202020204" pitchFamily="34" charset="0"/>
              <a:buNone/>
              <a:tabLst/>
              <a:defRPr/>
            </a:pPr>
            <a:r>
              <a:rPr kumimoji="0" lang="en-US" altLang="zh-CN" sz="2000" b="1"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rPr>
              <a:t>BLOG</a:t>
            </a:r>
            <a:endParaRPr kumimoji="0" lang="zh-CN" altLang="en-US" sz="2000" b="1"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25" name="矩形 24">
            <a:extLst>
              <a:ext uri="{FF2B5EF4-FFF2-40B4-BE49-F238E27FC236}">
                <a16:creationId xmlns:a16="http://schemas.microsoft.com/office/drawing/2014/main" id="{258A407D-8E64-4128-9A2A-13C2B1EFCB10}"/>
              </a:ext>
            </a:extLst>
          </p:cNvPr>
          <p:cNvSpPr/>
          <p:nvPr/>
        </p:nvSpPr>
        <p:spPr>
          <a:xfrm>
            <a:off x="1612967" y="119576"/>
            <a:ext cx="2571251" cy="6661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dist" eaLnBrk="0" fontAlgn="base" hangingPunct="0">
              <a:spcBef>
                <a:spcPct val="0"/>
              </a:spcBef>
              <a:spcAft>
                <a:spcPct val="0"/>
              </a:spcAft>
              <a:defRPr/>
            </a:pPr>
            <a:r>
              <a:rPr lang="zh-CN" altLang="en-US" sz="2000" b="1" dirty="0">
                <a:solidFill>
                  <a:schemeClr val="accent2"/>
                </a:solidFill>
                <a:latin typeface="Source Han Serif SC" panose="02020400000000000000" pitchFamily="18" charset="-122"/>
                <a:ea typeface="Source Han Serif SC" panose="02020400000000000000" pitchFamily="18" charset="-122"/>
                <a:sym typeface="Source Han Serif SC" panose="02020400000000000000" pitchFamily="18" charset="-122"/>
              </a:rPr>
              <a:t>完成状态</a:t>
            </a:r>
          </a:p>
        </p:txBody>
      </p:sp>
      <p:pic>
        <p:nvPicPr>
          <p:cNvPr id="3" name="图片 2">
            <a:extLst>
              <a:ext uri="{FF2B5EF4-FFF2-40B4-BE49-F238E27FC236}">
                <a16:creationId xmlns:a16="http://schemas.microsoft.com/office/drawing/2014/main" id="{B1F8E1B0-908C-462F-9FB8-734BACA3130D}"/>
              </a:ext>
            </a:extLst>
          </p:cNvPr>
          <p:cNvPicPr>
            <a:picLocks noChangeAspect="1"/>
          </p:cNvPicPr>
          <p:nvPr/>
        </p:nvPicPr>
        <p:blipFill>
          <a:blip r:embed="rId3"/>
          <a:stretch>
            <a:fillRect/>
          </a:stretch>
        </p:blipFill>
        <p:spPr>
          <a:xfrm>
            <a:off x="1407684" y="2145548"/>
            <a:ext cx="9050781" cy="3777665"/>
          </a:xfrm>
          <a:prstGeom prst="rect">
            <a:avLst/>
          </a:prstGeom>
        </p:spPr>
      </p:pic>
    </p:spTree>
    <p:extLst>
      <p:ext uri="{BB962C8B-B14F-4D97-AF65-F5344CB8AC3E}">
        <p14:creationId xmlns:p14="http://schemas.microsoft.com/office/powerpoint/2010/main" val="1222027871"/>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形 10">
            <a:extLst>
              <a:ext uri="{FF2B5EF4-FFF2-40B4-BE49-F238E27FC236}">
                <a16:creationId xmlns:a16="http://schemas.microsoft.com/office/drawing/2014/main" id="{95C968A7-4AA2-46DC-9089-91FB895C9C5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0" y="0"/>
            <a:ext cx="12192000" cy="6858000"/>
          </a:xfrm>
          <a:prstGeom prst="rect">
            <a:avLst/>
          </a:prstGeom>
        </p:spPr>
      </p:pic>
      <p:sp>
        <p:nvSpPr>
          <p:cNvPr id="12" name="矩形 11">
            <a:extLst>
              <a:ext uri="{FF2B5EF4-FFF2-40B4-BE49-F238E27FC236}">
                <a16:creationId xmlns:a16="http://schemas.microsoft.com/office/drawing/2014/main" id="{9665CFB0-007A-42E0-B469-70BF5F1AB4A9}"/>
              </a:ext>
            </a:extLst>
          </p:cNvPr>
          <p:cNvSpPr/>
          <p:nvPr/>
        </p:nvSpPr>
        <p:spPr>
          <a:xfrm>
            <a:off x="474785" y="422031"/>
            <a:ext cx="11218984" cy="58908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pic>
        <p:nvPicPr>
          <p:cNvPr id="13" name="图片 12">
            <a:extLst>
              <a:ext uri="{FF2B5EF4-FFF2-40B4-BE49-F238E27FC236}">
                <a16:creationId xmlns:a16="http://schemas.microsoft.com/office/drawing/2014/main" id="{AFF5CDA0-AAC6-4BA1-AEAF-CDF36F626BD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2480709" cy="1758462"/>
          </a:xfrm>
          <a:prstGeom prst="rect">
            <a:avLst/>
          </a:prstGeom>
        </p:spPr>
      </p:pic>
      <p:pic>
        <p:nvPicPr>
          <p:cNvPr id="14" name="图片 13">
            <a:extLst>
              <a:ext uri="{FF2B5EF4-FFF2-40B4-BE49-F238E27FC236}">
                <a16:creationId xmlns:a16="http://schemas.microsoft.com/office/drawing/2014/main" id="{6AB87C1F-547D-4727-91EC-6A7378157CF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31364" y="4642338"/>
            <a:ext cx="3760636" cy="2215662"/>
          </a:xfrm>
          <a:prstGeom prst="rect">
            <a:avLst/>
          </a:prstGeom>
        </p:spPr>
      </p:pic>
      <p:sp>
        <p:nvSpPr>
          <p:cNvPr id="8" name="文本框 7">
            <a:extLst>
              <a:ext uri="{FF2B5EF4-FFF2-40B4-BE49-F238E27FC236}">
                <a16:creationId xmlns:a16="http://schemas.microsoft.com/office/drawing/2014/main" id="{7D69E0B3-35E7-4266-9223-969EE72AF2BC}"/>
              </a:ext>
            </a:extLst>
          </p:cNvPr>
          <p:cNvSpPr txBox="1"/>
          <p:nvPr/>
        </p:nvSpPr>
        <p:spPr>
          <a:xfrm>
            <a:off x="1421807" y="3195069"/>
            <a:ext cx="9348385" cy="954075"/>
          </a:xfrm>
          <a:prstGeom prst="rect">
            <a:avLst/>
          </a:prstGeom>
          <a:noFill/>
        </p:spPr>
        <p:txBody>
          <a:bodyPr wrap="square" lIns="121889" tIns="60944" rIns="121889" bIns="60944" rtlCol="0">
            <a:spAutoFit/>
          </a:bodyPr>
          <a:lstStyle>
            <a:defPPr>
              <a:defRPr lang="zh-CN"/>
            </a:defPPr>
            <a:lvl1pPr algn="ctr">
              <a:defRPr sz="11500" b="1">
                <a:gradFill>
                  <a:gsLst>
                    <a:gs pos="0">
                      <a:srgbClr val="00B0F0"/>
                    </a:gs>
                    <a:gs pos="100000">
                      <a:schemeClr val="tx2">
                        <a:lumMod val="50000"/>
                      </a:schemeClr>
                    </a:gs>
                  </a:gsLst>
                  <a:lin ang="2400000" scaled="0"/>
                </a:gradFill>
                <a:effectLst>
                  <a:outerShdw blurRad="317500" dist="165100" dir="2700000" algn="tl" rotWithShape="0">
                    <a:prstClr val="black">
                      <a:alpha val="60000"/>
                    </a:prstClr>
                  </a:outerShdw>
                </a:effectLst>
                <a:latin typeface="Yuanti SC" charset="-122"/>
                <a:ea typeface="Yuanti SC" charset="-122"/>
                <a:cs typeface="Yuanti SC" charset="-122"/>
              </a:defRPr>
            </a:lvl1pPr>
          </a:lstStyle>
          <a:p>
            <a:pPr lvl="0">
              <a:defRPr/>
            </a:pPr>
            <a:r>
              <a:rPr lang="zh-CN" altLang="en-US" sz="5400" b="0" dirty="0">
                <a:solidFill>
                  <a:schemeClr val="accent2"/>
                </a:solidFill>
                <a:effectLst/>
                <a:latin typeface="Source Han Serif SC" panose="02020400000000000000" pitchFamily="18" charset="-122"/>
                <a:ea typeface="Source Han Serif SC" panose="02020400000000000000" pitchFamily="18" charset="-122"/>
                <a:sym typeface="Source Han Serif SC" panose="02020400000000000000" pitchFamily="18" charset="-122"/>
              </a:rPr>
              <a:t>难点解决</a:t>
            </a:r>
          </a:p>
        </p:txBody>
      </p:sp>
      <p:sp>
        <p:nvSpPr>
          <p:cNvPr id="10" name="Rectangle 15">
            <a:extLst>
              <a:ext uri="{FF2B5EF4-FFF2-40B4-BE49-F238E27FC236}">
                <a16:creationId xmlns:a16="http://schemas.microsoft.com/office/drawing/2014/main" id="{D60D0A2C-386F-444E-8B38-B2C9EC9ED000}"/>
              </a:ext>
            </a:extLst>
          </p:cNvPr>
          <p:cNvSpPr>
            <a:spLocks noChangeArrowheads="1"/>
          </p:cNvSpPr>
          <p:nvPr/>
        </p:nvSpPr>
        <p:spPr bwMode="auto">
          <a:xfrm>
            <a:off x="4253421" y="4149144"/>
            <a:ext cx="3685158" cy="43236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FF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609630" rtl="0" eaLnBrk="0" fontAlgn="base" latinLnBrk="0" hangingPunct="0">
              <a:lnSpc>
                <a:spcPct val="150000"/>
              </a:lnSpc>
              <a:spcBef>
                <a:spcPct val="0"/>
              </a:spcBef>
              <a:spcAft>
                <a:spcPct val="0"/>
              </a:spcAft>
              <a:buClrTx/>
              <a:buSzTx/>
              <a:buFontTx/>
              <a:buNone/>
              <a:tabLst/>
              <a:defRPr/>
            </a:pPr>
            <a:r>
              <a:rPr kumimoji="0" lang="en-US" altLang="en-US" sz="1000" b="0" i="0" u="none" strike="noStrike" kern="1200" cap="none" spc="0" normalizeH="0" baseline="0" noProof="0" dirty="0" err="1">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Duis</a:t>
            </a:r>
            <a:r>
              <a:rPr kumimoji="0" lang="en-US" altLang="en-US" sz="1000" b="0"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 </a:t>
            </a:r>
            <a:r>
              <a:rPr kumimoji="0" lang="en-US" altLang="en-US" sz="1000" b="0" i="0" u="none" strike="noStrike" kern="1200" cap="none" spc="0" normalizeH="0" baseline="0" noProof="0" dirty="0" err="1">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aute</a:t>
            </a:r>
            <a:r>
              <a:rPr kumimoji="0" lang="en-US" altLang="en-US" sz="1000" b="0"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 </a:t>
            </a:r>
            <a:r>
              <a:rPr kumimoji="0" lang="en-US" altLang="en-US" sz="1000" b="0" i="0" u="none" strike="noStrike" kern="1200" cap="none" spc="0" normalizeH="0" baseline="0" noProof="0" dirty="0" err="1">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irure</a:t>
            </a:r>
            <a:r>
              <a:rPr kumimoji="0" lang="en-US" altLang="en-US" sz="1000" b="0"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 dolor in </a:t>
            </a:r>
            <a:r>
              <a:rPr kumimoji="0" lang="en-US" altLang="en-US" sz="1000" b="0" i="0" u="none" strike="noStrike" kern="1200" cap="none" spc="0" normalizeH="0" baseline="0" noProof="0" dirty="0" err="1">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reprehenderit</a:t>
            </a:r>
            <a:r>
              <a:rPr kumimoji="0" lang="en-US" altLang="en-US" sz="1000" b="0"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 in </a:t>
            </a:r>
            <a:r>
              <a:rPr kumimoji="0" lang="en-US" altLang="en-US" sz="1000" b="0" i="0" u="none" strike="noStrike" kern="1200" cap="none" spc="0" normalizeH="0" baseline="0" noProof="0" err="1">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voluptate</a:t>
            </a:r>
            <a:r>
              <a:rPr kumimoji="0" lang="en-US" altLang="en-US" sz="1000" b="0" i="0" u="none" strike="noStrike" kern="1200" cap="none" spc="0" normalizeH="0" baseline="0" noProof="0">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 sint </a:t>
            </a:r>
            <a:r>
              <a:rPr kumimoji="0" lang="en-US" altLang="en-US" sz="1000" b="0" i="0" u="none" strike="noStrike" kern="1200" cap="none" spc="0" normalizeH="0" baseline="0" noProof="0" dirty="0" err="1">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occaecat</a:t>
            </a:r>
            <a:r>
              <a:rPr kumimoji="0" lang="en-US" altLang="en-US" sz="1000" b="0"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 </a:t>
            </a:r>
            <a:r>
              <a:rPr kumimoji="0" lang="en-US" altLang="en-US" sz="1000" b="0" i="0" u="none" strike="noStrike" kern="1200" cap="none" spc="0" normalizeH="0" baseline="0" noProof="0" dirty="0" err="1">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cupidatat</a:t>
            </a:r>
            <a:r>
              <a:rPr kumimoji="0" lang="en-US" altLang="en-US" sz="1000" b="0"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 non</a:t>
            </a:r>
          </a:p>
        </p:txBody>
      </p:sp>
      <p:sp>
        <p:nvSpPr>
          <p:cNvPr id="15" name="PA-文本框 32">
            <a:extLst>
              <a:ext uri="{FF2B5EF4-FFF2-40B4-BE49-F238E27FC236}">
                <a16:creationId xmlns:a16="http://schemas.microsoft.com/office/drawing/2014/main" id="{D3738BF8-B298-412D-B724-BAB98AAA9C09}"/>
              </a:ext>
            </a:extLst>
          </p:cNvPr>
          <p:cNvSpPr txBox="1">
            <a:spLocks noChangeArrowheads="1"/>
          </p:cNvSpPr>
          <p:nvPr>
            <p:custDataLst>
              <p:tags r:id="rId1"/>
            </p:custDataLst>
          </p:nvPr>
        </p:nvSpPr>
        <p:spPr bwMode="auto">
          <a:xfrm>
            <a:off x="3107959" y="1249562"/>
            <a:ext cx="1324182" cy="2800767"/>
          </a:xfrm>
          <a:prstGeom prst="rect">
            <a:avLst/>
          </a:prstGeom>
          <a:solidFill>
            <a:srgbClr val="5C629E"/>
          </a:solidFill>
          <a:ln>
            <a:noFill/>
          </a:ln>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8800" b="1" i="0" u="none" strike="noStrike" kern="1200" cap="none" spc="0" normalizeH="0" baseline="0" noProof="0" dirty="0">
                <a:ln>
                  <a:noFill/>
                </a:ln>
                <a:solidFill>
                  <a:schemeClr val="bg1"/>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rPr>
              <a:t>03</a:t>
            </a:r>
          </a:p>
        </p:txBody>
      </p:sp>
    </p:spTree>
    <p:extLst>
      <p:ext uri="{BB962C8B-B14F-4D97-AF65-F5344CB8AC3E}">
        <p14:creationId xmlns:p14="http://schemas.microsoft.com/office/powerpoint/2010/main" val="2642172546"/>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horizontal)">
                                      <p:cBhvr>
                                        <p:cTn id="7" dur="500"/>
                                        <p:tgtEl>
                                          <p:spTgt spid="10"/>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randombar(horizontal)">
                                      <p:cBhvr>
                                        <p:cTn id="11" dur="500"/>
                                        <p:tgtEl>
                                          <p:spTgt spid="8"/>
                                        </p:tgtEl>
                                      </p:cBhvr>
                                    </p:animEffect>
                                  </p:childTnLst>
                                </p:cTn>
                              </p:par>
                            </p:childTnLst>
                          </p:cTn>
                        </p:par>
                        <p:par>
                          <p:cTn id="12" fill="hold">
                            <p:stCondLst>
                              <p:cond delay="1000"/>
                            </p:stCondLst>
                            <p:childTnLst>
                              <p:par>
                                <p:cTn id="13" presetID="14" presetClass="entr" presetSubtype="1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randombar(horizontal)">
                                      <p:cBhvr>
                                        <p:cTn id="15" dur="500"/>
                                        <p:tgtEl>
                                          <p:spTgt spid="11"/>
                                        </p:tgtEl>
                                      </p:cBhvr>
                                    </p:animEffect>
                                  </p:childTnLst>
                                </p:cTn>
                              </p:par>
                            </p:childTnLst>
                          </p:cTn>
                        </p:par>
                        <p:par>
                          <p:cTn id="16" fill="hold">
                            <p:stCondLst>
                              <p:cond delay="1500"/>
                            </p:stCondLst>
                            <p:childTnLst>
                              <p:par>
                                <p:cTn id="17" presetID="14" presetClass="entr" presetSubtype="10"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randombar(horizontal)">
                                      <p:cBhvr>
                                        <p:cTn id="19" dur="500"/>
                                        <p:tgtEl>
                                          <p:spTgt spid="12"/>
                                        </p:tgtEl>
                                      </p:cBhvr>
                                    </p:animEffect>
                                  </p:childTnLst>
                                </p:cTn>
                              </p:par>
                            </p:childTnLst>
                          </p:cTn>
                        </p:par>
                        <p:par>
                          <p:cTn id="20" fill="hold">
                            <p:stCondLst>
                              <p:cond delay="2000"/>
                            </p:stCondLst>
                            <p:childTnLst>
                              <p:par>
                                <p:cTn id="21" presetID="14" presetClass="entr" presetSubtype="10" fill="hold"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randombar(horizontal)">
                                      <p:cBhvr>
                                        <p:cTn id="23" dur="500"/>
                                        <p:tgtEl>
                                          <p:spTgt spid="13"/>
                                        </p:tgtEl>
                                      </p:cBhvr>
                                    </p:animEffect>
                                  </p:childTnLst>
                                </p:cTn>
                              </p:par>
                            </p:childTnLst>
                          </p:cTn>
                        </p:par>
                        <p:par>
                          <p:cTn id="24" fill="hold">
                            <p:stCondLst>
                              <p:cond delay="2500"/>
                            </p:stCondLst>
                            <p:childTnLst>
                              <p:par>
                                <p:cTn id="25" presetID="14" presetClass="entr" presetSubtype="10" fill="hold"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randombar(horizontal)">
                                      <p:cBhvr>
                                        <p:cTn id="27" dur="500"/>
                                        <p:tgtEl>
                                          <p:spTgt spid="14"/>
                                        </p:tgtEl>
                                      </p:cBhvr>
                                    </p:animEffect>
                                  </p:childTnLst>
                                </p:cTn>
                              </p:par>
                            </p:childTnLst>
                          </p:cTn>
                        </p:par>
                        <p:par>
                          <p:cTn id="28" fill="hold">
                            <p:stCondLst>
                              <p:cond delay="3000"/>
                            </p:stCondLst>
                            <p:childTnLst>
                              <p:par>
                                <p:cTn id="29" presetID="14" presetClass="entr" presetSubtype="10" fill="hold" grpId="0"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randombar(horizontal)">
                                      <p:cBhvr>
                                        <p:cTn id="3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8" grpId="0"/>
      <p:bldP spid="10" grpId="0"/>
      <p:bldP spid="1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a:extLst>
              <a:ext uri="{FF2B5EF4-FFF2-40B4-BE49-F238E27FC236}">
                <a16:creationId xmlns:a16="http://schemas.microsoft.com/office/drawing/2014/main" id="{E3EB1709-6D20-4440-8800-976CC5E9712E}"/>
              </a:ext>
            </a:extLst>
          </p:cNvPr>
          <p:cNvSpPr/>
          <p:nvPr/>
        </p:nvSpPr>
        <p:spPr>
          <a:xfrm>
            <a:off x="2192463" y="1406886"/>
            <a:ext cx="7951662" cy="2059795"/>
          </a:xfrm>
          <a:prstGeom prst="rect">
            <a:avLst/>
          </a:prstGeom>
        </p:spPr>
        <p:txBody>
          <a:bodyPr wrap="square">
            <a:spAutoFit/>
            <a:scene3d>
              <a:camera prst="orthographicFront"/>
              <a:lightRig rig="threePt" dir="t"/>
            </a:scene3d>
            <a:sp3d contourW="12700"/>
          </a:bodyPr>
          <a:lstStyle/>
          <a:p>
            <a:pPr>
              <a:lnSpc>
                <a:spcPct val="130000"/>
              </a:lnSpc>
            </a:pPr>
            <a:r>
              <a:rPr lang="zh-CN" altLang="en-US" sz="2000" dirty="0">
                <a:solidFill>
                  <a:schemeClr val="bg2">
                    <a:lumMod val="25000"/>
                  </a:schemeClr>
                </a:solidFill>
                <a:ea typeface="Source Han Serif SC" panose="02020400000000000000" pitchFamily="18" charset="-122"/>
              </a:rPr>
              <a:t>问题：开发软件运行不出来</a:t>
            </a:r>
            <a:endParaRPr lang="en-US" altLang="zh-CN" sz="2000" dirty="0">
              <a:solidFill>
                <a:schemeClr val="bg2">
                  <a:lumMod val="25000"/>
                </a:schemeClr>
              </a:solidFill>
              <a:ea typeface="Source Han Serif SC" panose="02020400000000000000" pitchFamily="18" charset="-122"/>
            </a:endParaRPr>
          </a:p>
          <a:p>
            <a:pPr>
              <a:lnSpc>
                <a:spcPct val="130000"/>
              </a:lnSpc>
            </a:pPr>
            <a:r>
              <a:rPr lang="zh-CN" altLang="en-US" sz="2000" dirty="0">
                <a:solidFill>
                  <a:schemeClr val="bg2">
                    <a:lumMod val="25000"/>
                  </a:schemeClr>
                </a:solidFill>
                <a:ea typeface="Source Han Serif SC" panose="02020400000000000000" pitchFamily="18" charset="-122"/>
              </a:rPr>
              <a:t>解决方法：最开始的时候以为是文件的问题，于是在网上下载可用代码试着运行，但是依然不行，于是询问同学重新要了安装包，仍然有问题。无奈之下下载</a:t>
            </a:r>
            <a:r>
              <a:rPr lang="en-US" altLang="zh-CN" sz="2000" dirty="0">
                <a:solidFill>
                  <a:schemeClr val="bg2">
                    <a:lumMod val="25000"/>
                  </a:schemeClr>
                </a:solidFill>
                <a:ea typeface="Source Han Serif SC" panose="02020400000000000000" pitchFamily="18" charset="-122"/>
              </a:rPr>
              <a:t>PHPSTORM</a:t>
            </a:r>
            <a:r>
              <a:rPr lang="zh-CN" altLang="en-US" sz="2000" dirty="0">
                <a:solidFill>
                  <a:schemeClr val="bg2">
                    <a:lumMod val="25000"/>
                  </a:schemeClr>
                </a:solidFill>
                <a:ea typeface="Source Han Serif SC" panose="02020400000000000000" pitchFamily="18" charset="-122"/>
              </a:rPr>
              <a:t>并且通过百度配置好相关地方，可以使用。</a:t>
            </a:r>
            <a:endParaRPr lang="zh-CN" altLang="en-US" sz="2000" dirty="0">
              <a:solidFill>
                <a:schemeClr val="bg2">
                  <a:lumMod val="25000"/>
                </a:schemeClr>
              </a:solidFill>
              <a:ea typeface="Source Han Serif SC" panose="02020400000000000000" pitchFamily="18" charset="-122"/>
              <a:sym typeface="Source Han Serif SC" panose="02020400000000000000" pitchFamily="18" charset="-122"/>
            </a:endParaRPr>
          </a:p>
        </p:txBody>
      </p:sp>
      <p:grpSp>
        <p:nvGrpSpPr>
          <p:cNvPr id="17" name="组合 16">
            <a:extLst>
              <a:ext uri="{FF2B5EF4-FFF2-40B4-BE49-F238E27FC236}">
                <a16:creationId xmlns:a16="http://schemas.microsoft.com/office/drawing/2014/main" id="{9F8B5D5D-3800-48BB-9E59-BDB336CECA64}"/>
              </a:ext>
            </a:extLst>
          </p:cNvPr>
          <p:cNvGrpSpPr/>
          <p:nvPr/>
        </p:nvGrpSpPr>
        <p:grpSpPr>
          <a:xfrm>
            <a:off x="1291820" y="929563"/>
            <a:ext cx="9473599" cy="5494092"/>
            <a:chOff x="594263" y="669511"/>
            <a:chExt cx="9473599" cy="5494092"/>
          </a:xfrm>
        </p:grpSpPr>
        <p:sp>
          <p:nvSpPr>
            <p:cNvPr id="19" name="Oval 19"/>
            <p:cNvSpPr/>
            <p:nvPr/>
          </p:nvSpPr>
          <p:spPr>
            <a:xfrm>
              <a:off x="7763670" y="4358531"/>
              <a:ext cx="201725" cy="201723"/>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28" name="矩形 27">
              <a:extLst>
                <a:ext uri="{FF2B5EF4-FFF2-40B4-BE49-F238E27FC236}">
                  <a16:creationId xmlns:a16="http://schemas.microsoft.com/office/drawing/2014/main" id="{CBCE2F27-1948-4AAF-B7D2-B7B4F23C2784}"/>
                </a:ext>
              </a:extLst>
            </p:cNvPr>
            <p:cNvSpPr/>
            <p:nvPr/>
          </p:nvSpPr>
          <p:spPr>
            <a:xfrm>
              <a:off x="1605766" y="1186431"/>
              <a:ext cx="792994" cy="338554"/>
            </a:xfrm>
            <a:prstGeom prst="rect">
              <a:avLst/>
            </a:prstGeom>
          </p:spPr>
          <p:txBody>
            <a:bodyPr wrap="square">
              <a:spAutoFit/>
              <a:scene3d>
                <a:camera prst="orthographicFront"/>
                <a:lightRig rig="threePt" dir="t"/>
              </a:scene3d>
              <a:sp3d contourW="12700"/>
            </a:bodyPr>
            <a:lstStyle/>
            <a:p>
              <a:pPr algn="ctr"/>
              <a:endParaRPr lang="en-US" altLang="zh-CN" sz="1600" b="1" dirty="0">
                <a:solidFill>
                  <a:schemeClr val="tx2"/>
                </a:solidFill>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21" name="矩形 20">
              <a:extLst>
                <a:ext uri="{FF2B5EF4-FFF2-40B4-BE49-F238E27FC236}">
                  <a16:creationId xmlns:a16="http://schemas.microsoft.com/office/drawing/2014/main" id="{CBCE2F27-1948-4AAF-B7D2-B7B4F23C2784}"/>
                </a:ext>
              </a:extLst>
            </p:cNvPr>
            <p:cNvSpPr/>
            <p:nvPr/>
          </p:nvSpPr>
          <p:spPr>
            <a:xfrm>
              <a:off x="973637" y="669511"/>
              <a:ext cx="2850245" cy="461665"/>
            </a:xfrm>
            <a:prstGeom prst="rect">
              <a:avLst/>
            </a:prstGeom>
          </p:spPr>
          <p:txBody>
            <a:bodyPr wrap="square">
              <a:spAutoFit/>
            </a:bodyPr>
            <a:lstStyle/>
            <a:p>
              <a:r>
                <a:rPr lang="zh-CN" altLang="en-US" sz="2400" dirty="0">
                  <a:ln w="0"/>
                  <a:solidFill>
                    <a:schemeClr val="accent1"/>
                  </a:solidFill>
                  <a:effectLst>
                    <a:outerShdw blurRad="38100" dist="25400" dir="5400000" algn="ctr" rotWithShape="0">
                      <a:srgbClr val="6E747A">
                        <a:alpha val="43000"/>
                      </a:srgbClr>
                    </a:outerShdw>
                  </a:effectLst>
                  <a:ea typeface="Source Han Serif SC" panose="02020400000000000000" pitchFamily="18" charset="-122"/>
                  <a:cs typeface="+mn-ea"/>
                  <a:sym typeface="Source Han Serif SC" panose="02020400000000000000" pitchFamily="18" charset="-122"/>
                </a:rPr>
                <a:t>难点</a:t>
              </a:r>
              <a:r>
                <a:rPr lang="en-US" altLang="zh-CN" sz="2400" dirty="0">
                  <a:ln w="0"/>
                  <a:solidFill>
                    <a:schemeClr val="accent1"/>
                  </a:solidFill>
                  <a:effectLst>
                    <a:outerShdw blurRad="38100" dist="25400" dir="5400000" algn="ctr" rotWithShape="0">
                      <a:srgbClr val="6E747A">
                        <a:alpha val="43000"/>
                      </a:srgbClr>
                    </a:outerShdw>
                  </a:effectLst>
                  <a:ea typeface="Source Han Serif SC" panose="02020400000000000000" pitchFamily="18" charset="-122"/>
                  <a:cs typeface="+mn-ea"/>
                  <a:sym typeface="Source Han Serif SC" panose="02020400000000000000" pitchFamily="18" charset="-122"/>
                </a:rPr>
                <a:t>1</a:t>
              </a:r>
            </a:p>
          </p:txBody>
        </p:sp>
        <p:sp>
          <p:nvSpPr>
            <p:cNvPr id="43" name="KSO_Shape">
              <a:extLst>
                <a:ext uri="{FF2B5EF4-FFF2-40B4-BE49-F238E27FC236}">
                  <a16:creationId xmlns:a16="http://schemas.microsoft.com/office/drawing/2014/main" id="{AE4A5C53-8F71-4523-A3C2-DA78C722020E}"/>
                </a:ext>
              </a:extLst>
            </p:cNvPr>
            <p:cNvSpPr/>
            <p:nvPr/>
          </p:nvSpPr>
          <p:spPr>
            <a:xfrm>
              <a:off x="594263" y="4037164"/>
              <a:ext cx="523963" cy="523090"/>
            </a:xfrm>
            <a:custGeom>
              <a:avLst/>
              <a:gdLst>
                <a:gd name="connsiteX0" fmla="*/ 1129309 w 2109706"/>
                <a:gd name="connsiteY0" fmla="*/ 1646317 h 2105544"/>
                <a:gd name="connsiteX1" fmla="*/ 1240594 w 2109706"/>
                <a:gd name="connsiteY1" fmla="*/ 1865537 h 2105544"/>
                <a:gd name="connsiteX2" fmla="*/ 1187323 w 2109706"/>
                <a:gd name="connsiteY2" fmla="*/ 2105544 h 2105544"/>
                <a:gd name="connsiteX3" fmla="*/ 1076038 w 2109706"/>
                <a:gd name="connsiteY3" fmla="*/ 1886325 h 2105544"/>
                <a:gd name="connsiteX4" fmla="*/ 1129309 w 2109706"/>
                <a:gd name="connsiteY4" fmla="*/ 1646317 h 2105544"/>
                <a:gd name="connsiteX5" fmla="*/ 980398 w 2109706"/>
                <a:gd name="connsiteY5" fmla="*/ 1646317 h 2105544"/>
                <a:gd name="connsiteX6" fmla="*/ 1033669 w 2109706"/>
                <a:gd name="connsiteY6" fmla="*/ 1886325 h 2105544"/>
                <a:gd name="connsiteX7" fmla="*/ 922384 w 2109706"/>
                <a:gd name="connsiteY7" fmla="*/ 2105544 h 2105544"/>
                <a:gd name="connsiteX8" fmla="*/ 869113 w 2109706"/>
                <a:gd name="connsiteY8" fmla="*/ 1865537 h 2105544"/>
                <a:gd name="connsiteX9" fmla="*/ 980398 w 2109706"/>
                <a:gd name="connsiteY9" fmla="*/ 1646317 h 2105544"/>
                <a:gd name="connsiteX10" fmla="*/ 1273542 w 2109706"/>
                <a:gd name="connsiteY10" fmla="*/ 1609284 h 2105544"/>
                <a:gd name="connsiteX11" fmla="*/ 1435849 w 2109706"/>
                <a:gd name="connsiteY11" fmla="*/ 1793941 h 2105544"/>
                <a:gd name="connsiteX12" fmla="*/ 1443938 w 2109706"/>
                <a:gd name="connsiteY12" fmla="*/ 2039656 h 2105544"/>
                <a:gd name="connsiteX13" fmla="*/ 1281632 w 2109706"/>
                <a:gd name="connsiteY13" fmla="*/ 1854999 h 2105544"/>
                <a:gd name="connsiteX14" fmla="*/ 1273542 w 2109706"/>
                <a:gd name="connsiteY14" fmla="*/ 1609284 h 2105544"/>
                <a:gd name="connsiteX15" fmla="*/ 836164 w 2109706"/>
                <a:gd name="connsiteY15" fmla="*/ 1609284 h 2105544"/>
                <a:gd name="connsiteX16" fmla="*/ 828074 w 2109706"/>
                <a:gd name="connsiteY16" fmla="*/ 1854999 h 2105544"/>
                <a:gd name="connsiteX17" fmla="*/ 665768 w 2109706"/>
                <a:gd name="connsiteY17" fmla="*/ 2039656 h 2105544"/>
                <a:gd name="connsiteX18" fmla="*/ 673858 w 2109706"/>
                <a:gd name="connsiteY18" fmla="*/ 1793941 h 2105544"/>
                <a:gd name="connsiteX19" fmla="*/ 836164 w 2109706"/>
                <a:gd name="connsiteY19" fmla="*/ 1609284 h 2105544"/>
                <a:gd name="connsiteX20" fmla="*/ 1404034 w 2109706"/>
                <a:gd name="connsiteY20" fmla="*/ 1537545 h 2105544"/>
                <a:gd name="connsiteX21" fmla="*/ 1607164 w 2109706"/>
                <a:gd name="connsiteY21" fmla="*/ 1676037 h 2105544"/>
                <a:gd name="connsiteX22" fmla="*/ 1676106 w 2109706"/>
                <a:gd name="connsiteY22" fmla="*/ 1912020 h 2105544"/>
                <a:gd name="connsiteX23" fmla="*/ 1472977 w 2109706"/>
                <a:gd name="connsiteY23" fmla="*/ 1773529 h 2105544"/>
                <a:gd name="connsiteX24" fmla="*/ 1404034 w 2109706"/>
                <a:gd name="connsiteY24" fmla="*/ 1537545 h 2105544"/>
                <a:gd name="connsiteX25" fmla="*/ 705672 w 2109706"/>
                <a:gd name="connsiteY25" fmla="*/ 1537545 h 2105544"/>
                <a:gd name="connsiteX26" fmla="*/ 636729 w 2109706"/>
                <a:gd name="connsiteY26" fmla="*/ 1773529 h 2105544"/>
                <a:gd name="connsiteX27" fmla="*/ 433600 w 2109706"/>
                <a:gd name="connsiteY27" fmla="*/ 1912020 h 2105544"/>
                <a:gd name="connsiteX28" fmla="*/ 502542 w 2109706"/>
                <a:gd name="connsiteY28" fmla="*/ 1676037 h 2105544"/>
                <a:gd name="connsiteX29" fmla="*/ 705672 w 2109706"/>
                <a:gd name="connsiteY29" fmla="*/ 1537545 h 2105544"/>
                <a:gd name="connsiteX30" fmla="*/ 1512586 w 2109706"/>
                <a:gd name="connsiteY30" fmla="*/ 1435608 h 2105544"/>
                <a:gd name="connsiteX31" fmla="*/ 1743775 w 2109706"/>
                <a:gd name="connsiteY31" fmla="*/ 1519233 h 2105544"/>
                <a:gd name="connsiteX32" fmla="*/ 1869239 w 2109706"/>
                <a:gd name="connsiteY32" fmla="*/ 1730657 h 2105544"/>
                <a:gd name="connsiteX33" fmla="*/ 1638050 w 2109706"/>
                <a:gd name="connsiteY33" fmla="*/ 1647033 h 2105544"/>
                <a:gd name="connsiteX34" fmla="*/ 1512586 w 2109706"/>
                <a:gd name="connsiteY34" fmla="*/ 1435608 h 2105544"/>
                <a:gd name="connsiteX35" fmla="*/ 597120 w 2109706"/>
                <a:gd name="connsiteY35" fmla="*/ 1435608 h 2105544"/>
                <a:gd name="connsiteX36" fmla="*/ 471656 w 2109706"/>
                <a:gd name="connsiteY36" fmla="*/ 1647033 h 2105544"/>
                <a:gd name="connsiteX37" fmla="*/ 240467 w 2109706"/>
                <a:gd name="connsiteY37" fmla="*/ 1730657 h 2105544"/>
                <a:gd name="connsiteX38" fmla="*/ 365931 w 2109706"/>
                <a:gd name="connsiteY38" fmla="*/ 1519233 h 2105544"/>
                <a:gd name="connsiteX39" fmla="*/ 597120 w 2109706"/>
                <a:gd name="connsiteY39" fmla="*/ 1435608 h 2105544"/>
                <a:gd name="connsiteX40" fmla="*/ 1650985 w 2109706"/>
                <a:gd name="connsiteY40" fmla="*/ 1299221 h 2105544"/>
                <a:gd name="connsiteX41" fmla="*/ 1837099 w 2109706"/>
                <a:gd name="connsiteY41" fmla="*/ 1333381 h 2105544"/>
                <a:gd name="connsiteX42" fmla="*/ 2011200 w 2109706"/>
                <a:gd name="connsiteY42" fmla="*/ 1506961 h 2105544"/>
                <a:gd name="connsiteX43" fmla="*/ 1766478 w 2109706"/>
                <a:gd name="connsiteY43" fmla="*/ 1483459 h 2105544"/>
                <a:gd name="connsiteX44" fmla="*/ 1592376 w 2109706"/>
                <a:gd name="connsiteY44" fmla="*/ 1309878 h 2105544"/>
                <a:gd name="connsiteX45" fmla="*/ 1650985 w 2109706"/>
                <a:gd name="connsiteY45" fmla="*/ 1299221 h 2105544"/>
                <a:gd name="connsiteX46" fmla="*/ 458721 w 2109706"/>
                <a:gd name="connsiteY46" fmla="*/ 1299221 h 2105544"/>
                <a:gd name="connsiteX47" fmla="*/ 517330 w 2109706"/>
                <a:gd name="connsiteY47" fmla="*/ 1309878 h 2105544"/>
                <a:gd name="connsiteX48" fmla="*/ 343228 w 2109706"/>
                <a:gd name="connsiteY48" fmla="*/ 1483459 h 2105544"/>
                <a:gd name="connsiteX49" fmla="*/ 98506 w 2109706"/>
                <a:gd name="connsiteY49" fmla="*/ 1506961 h 2105544"/>
                <a:gd name="connsiteX50" fmla="*/ 272607 w 2109706"/>
                <a:gd name="connsiteY50" fmla="*/ 1333381 h 2105544"/>
                <a:gd name="connsiteX51" fmla="*/ 458721 w 2109706"/>
                <a:gd name="connsiteY51" fmla="*/ 1299221 h 2105544"/>
                <a:gd name="connsiteX52" fmla="*/ 1815445 w 2109706"/>
                <a:gd name="connsiteY52" fmla="*/ 1123451 h 2105544"/>
                <a:gd name="connsiteX53" fmla="*/ 1881271 w 2109706"/>
                <a:gd name="connsiteY53" fmla="*/ 1130160 h 2105544"/>
                <a:gd name="connsiteX54" fmla="*/ 2093070 w 2109706"/>
                <a:gd name="connsiteY54" fmla="*/ 1254990 h 2105544"/>
                <a:gd name="connsiteX55" fmla="*/ 1850192 w 2109706"/>
                <a:gd name="connsiteY55" fmla="*/ 1293086 h 2105544"/>
                <a:gd name="connsiteX56" fmla="*/ 1638392 w 2109706"/>
                <a:gd name="connsiteY56" fmla="*/ 1168255 h 2105544"/>
                <a:gd name="connsiteX57" fmla="*/ 1815445 w 2109706"/>
                <a:gd name="connsiteY57" fmla="*/ 1123451 h 2105544"/>
                <a:gd name="connsiteX58" fmla="*/ 294261 w 2109706"/>
                <a:gd name="connsiteY58" fmla="*/ 1123451 h 2105544"/>
                <a:gd name="connsiteX59" fmla="*/ 471314 w 2109706"/>
                <a:gd name="connsiteY59" fmla="*/ 1168256 h 2105544"/>
                <a:gd name="connsiteX60" fmla="*/ 259514 w 2109706"/>
                <a:gd name="connsiteY60" fmla="*/ 1293086 h 2105544"/>
                <a:gd name="connsiteX61" fmla="*/ 16636 w 2109706"/>
                <a:gd name="connsiteY61" fmla="*/ 1254990 h 2105544"/>
                <a:gd name="connsiteX62" fmla="*/ 228435 w 2109706"/>
                <a:gd name="connsiteY62" fmla="*/ 1130160 h 2105544"/>
                <a:gd name="connsiteX63" fmla="*/ 294261 w 2109706"/>
                <a:gd name="connsiteY63" fmla="*/ 1123451 h 2105544"/>
                <a:gd name="connsiteX64" fmla="*/ 1873517 w 2109706"/>
                <a:gd name="connsiteY64" fmla="*/ 922337 h 2105544"/>
                <a:gd name="connsiteX65" fmla="*/ 2109706 w 2109706"/>
                <a:gd name="connsiteY65" fmla="*/ 990574 h 2105544"/>
                <a:gd name="connsiteX66" fmla="*/ 1883932 w 2109706"/>
                <a:gd name="connsiteY66" fmla="*/ 1087874 h 2105544"/>
                <a:gd name="connsiteX67" fmla="*/ 1647742 w 2109706"/>
                <a:gd name="connsiteY67" fmla="*/ 1019638 h 2105544"/>
                <a:gd name="connsiteX68" fmla="*/ 1873517 w 2109706"/>
                <a:gd name="connsiteY68" fmla="*/ 922337 h 2105544"/>
                <a:gd name="connsiteX69" fmla="*/ 236189 w 2109706"/>
                <a:gd name="connsiteY69" fmla="*/ 922337 h 2105544"/>
                <a:gd name="connsiteX70" fmla="*/ 461964 w 2109706"/>
                <a:gd name="connsiteY70" fmla="*/ 1019638 h 2105544"/>
                <a:gd name="connsiteX71" fmla="*/ 225774 w 2109706"/>
                <a:gd name="connsiteY71" fmla="*/ 1087874 h 2105544"/>
                <a:gd name="connsiteX72" fmla="*/ 0 w 2109706"/>
                <a:gd name="connsiteY72" fmla="*/ 990574 h 2105544"/>
                <a:gd name="connsiteX73" fmla="*/ 236189 w 2109706"/>
                <a:gd name="connsiteY73" fmla="*/ 922337 h 2105544"/>
                <a:gd name="connsiteX74" fmla="*/ 1942296 w 2109706"/>
                <a:gd name="connsiteY74" fmla="*/ 704767 h 2105544"/>
                <a:gd name="connsiteX75" fmla="*/ 2060061 w 2109706"/>
                <a:gd name="connsiteY75" fmla="*/ 730327 h 2105544"/>
                <a:gd name="connsiteX76" fmla="*/ 1865578 w 2109706"/>
                <a:gd name="connsiteY76" fmla="*/ 880719 h 2105544"/>
                <a:gd name="connsiteX77" fmla="*/ 1619839 w 2109706"/>
                <a:gd name="connsiteY77" fmla="*/ 873364 h 2105544"/>
                <a:gd name="connsiteX78" fmla="*/ 1814323 w 2109706"/>
                <a:gd name="connsiteY78" fmla="*/ 722973 h 2105544"/>
                <a:gd name="connsiteX79" fmla="*/ 1942296 w 2109706"/>
                <a:gd name="connsiteY79" fmla="*/ 704767 h 2105544"/>
                <a:gd name="connsiteX80" fmla="*/ 167410 w 2109706"/>
                <a:gd name="connsiteY80" fmla="*/ 704767 h 2105544"/>
                <a:gd name="connsiteX81" fmla="*/ 295383 w 2109706"/>
                <a:gd name="connsiteY81" fmla="*/ 722973 h 2105544"/>
                <a:gd name="connsiteX82" fmla="*/ 489867 w 2109706"/>
                <a:gd name="connsiteY82" fmla="*/ 873364 h 2105544"/>
                <a:gd name="connsiteX83" fmla="*/ 244128 w 2109706"/>
                <a:gd name="connsiteY83" fmla="*/ 880719 h 2105544"/>
                <a:gd name="connsiteX84" fmla="*/ 49645 w 2109706"/>
                <a:gd name="connsiteY84" fmla="*/ 730327 h 2105544"/>
                <a:gd name="connsiteX85" fmla="*/ 167410 w 2109706"/>
                <a:gd name="connsiteY85" fmla="*/ 704767 h 2105544"/>
                <a:gd name="connsiteX86" fmla="*/ 1887774 w 2109706"/>
                <a:gd name="connsiteY86" fmla="*/ 487375 h 2105544"/>
                <a:gd name="connsiteX87" fmla="*/ 1947256 w 2109706"/>
                <a:gd name="connsiteY87" fmla="*/ 490603 h 2105544"/>
                <a:gd name="connsiteX88" fmla="*/ 1796284 w 2109706"/>
                <a:gd name="connsiteY88" fmla="*/ 684635 h 2105544"/>
                <a:gd name="connsiteX89" fmla="*/ 1556436 w 2109706"/>
                <a:gd name="connsiteY89" fmla="*/ 738625 h 2105544"/>
                <a:gd name="connsiteX90" fmla="*/ 1707409 w 2109706"/>
                <a:gd name="connsiteY90" fmla="*/ 544592 h 2105544"/>
                <a:gd name="connsiteX91" fmla="*/ 1887774 w 2109706"/>
                <a:gd name="connsiteY91" fmla="*/ 487375 h 2105544"/>
                <a:gd name="connsiteX92" fmla="*/ 221932 w 2109706"/>
                <a:gd name="connsiteY92" fmla="*/ 487375 h 2105544"/>
                <a:gd name="connsiteX93" fmla="*/ 402297 w 2109706"/>
                <a:gd name="connsiteY93" fmla="*/ 544592 h 2105544"/>
                <a:gd name="connsiteX94" fmla="*/ 553270 w 2109706"/>
                <a:gd name="connsiteY94" fmla="*/ 738625 h 2105544"/>
                <a:gd name="connsiteX95" fmla="*/ 313422 w 2109706"/>
                <a:gd name="connsiteY95" fmla="*/ 684635 h 2105544"/>
                <a:gd name="connsiteX96" fmla="*/ 162450 w 2109706"/>
                <a:gd name="connsiteY96" fmla="*/ 490603 h 2105544"/>
                <a:gd name="connsiteX97" fmla="*/ 221932 w 2109706"/>
                <a:gd name="connsiteY97" fmla="*/ 487375 h 2105544"/>
                <a:gd name="connsiteX98" fmla="*/ 1778378 w 2109706"/>
                <a:gd name="connsiteY98" fmla="*/ 286464 h 2105544"/>
                <a:gd name="connsiteX99" fmla="*/ 1680402 w 2109706"/>
                <a:gd name="connsiteY99" fmla="*/ 511946 h 2105544"/>
                <a:gd name="connsiteX100" fmla="*/ 1461517 w 2109706"/>
                <a:gd name="connsiteY100" fmla="*/ 623887 h 2105544"/>
                <a:gd name="connsiteX101" fmla="*/ 1559493 w 2109706"/>
                <a:gd name="connsiteY101" fmla="*/ 398405 h 2105544"/>
                <a:gd name="connsiteX102" fmla="*/ 1778378 w 2109706"/>
                <a:gd name="connsiteY102" fmla="*/ 286464 h 2105544"/>
                <a:gd name="connsiteX103" fmla="*/ 331328 w 2109706"/>
                <a:gd name="connsiteY103" fmla="*/ 286464 h 2105544"/>
                <a:gd name="connsiteX104" fmla="*/ 550213 w 2109706"/>
                <a:gd name="connsiteY104" fmla="*/ 398405 h 2105544"/>
                <a:gd name="connsiteX105" fmla="*/ 648189 w 2109706"/>
                <a:gd name="connsiteY105" fmla="*/ 623887 h 2105544"/>
                <a:gd name="connsiteX106" fmla="*/ 429304 w 2109706"/>
                <a:gd name="connsiteY106" fmla="*/ 511946 h 2105544"/>
                <a:gd name="connsiteX107" fmla="*/ 331328 w 2109706"/>
                <a:gd name="connsiteY107" fmla="*/ 286464 h 2105544"/>
                <a:gd name="connsiteX108" fmla="*/ 1564038 w 2109706"/>
                <a:gd name="connsiteY108" fmla="*/ 130737 h 2105544"/>
                <a:gd name="connsiteX109" fmla="*/ 1525215 w 2109706"/>
                <a:gd name="connsiteY109" fmla="*/ 373500 h 2105544"/>
                <a:gd name="connsiteX110" fmla="*/ 1341045 w 2109706"/>
                <a:gd name="connsiteY110" fmla="*/ 536359 h 2105544"/>
                <a:gd name="connsiteX111" fmla="*/ 1379867 w 2109706"/>
                <a:gd name="connsiteY111" fmla="*/ 293595 h 2105544"/>
                <a:gd name="connsiteX112" fmla="*/ 1564038 w 2109706"/>
                <a:gd name="connsiteY112" fmla="*/ 130737 h 2105544"/>
                <a:gd name="connsiteX113" fmla="*/ 545669 w 2109706"/>
                <a:gd name="connsiteY113" fmla="*/ 130737 h 2105544"/>
                <a:gd name="connsiteX114" fmla="*/ 729839 w 2109706"/>
                <a:gd name="connsiteY114" fmla="*/ 293595 h 2105544"/>
                <a:gd name="connsiteX115" fmla="*/ 768661 w 2109706"/>
                <a:gd name="connsiteY115" fmla="*/ 536359 h 2105544"/>
                <a:gd name="connsiteX116" fmla="*/ 584491 w 2109706"/>
                <a:gd name="connsiteY116" fmla="*/ 373500 h 2105544"/>
                <a:gd name="connsiteX117" fmla="*/ 545669 w 2109706"/>
                <a:gd name="connsiteY117" fmla="*/ 130737 h 2105544"/>
                <a:gd name="connsiteX118" fmla="*/ 1317704 w 2109706"/>
                <a:gd name="connsiteY118" fmla="*/ 33206 h 2105544"/>
                <a:gd name="connsiteX119" fmla="*/ 1340474 w 2109706"/>
                <a:gd name="connsiteY119" fmla="*/ 277998 h 2105544"/>
                <a:gd name="connsiteX120" fmla="*/ 1202591 w 2109706"/>
                <a:gd name="connsiteY120" fmla="*/ 481541 h 2105544"/>
                <a:gd name="connsiteX121" fmla="*/ 1179821 w 2109706"/>
                <a:gd name="connsiteY121" fmla="*/ 236749 h 2105544"/>
                <a:gd name="connsiteX122" fmla="*/ 1317704 w 2109706"/>
                <a:gd name="connsiteY122" fmla="*/ 33206 h 2105544"/>
                <a:gd name="connsiteX123" fmla="*/ 792003 w 2109706"/>
                <a:gd name="connsiteY123" fmla="*/ 33206 h 2105544"/>
                <a:gd name="connsiteX124" fmla="*/ 929886 w 2109706"/>
                <a:gd name="connsiteY124" fmla="*/ 236749 h 2105544"/>
                <a:gd name="connsiteX125" fmla="*/ 907116 w 2109706"/>
                <a:gd name="connsiteY125" fmla="*/ 481541 h 2105544"/>
                <a:gd name="connsiteX126" fmla="*/ 769233 w 2109706"/>
                <a:gd name="connsiteY126" fmla="*/ 277998 h 2105544"/>
                <a:gd name="connsiteX127" fmla="*/ 792003 w 2109706"/>
                <a:gd name="connsiteY127" fmla="*/ 33206 h 2105544"/>
                <a:gd name="connsiteX128" fmla="*/ 1054853 w 2109706"/>
                <a:gd name="connsiteY128" fmla="*/ 0 h 2105544"/>
                <a:gd name="connsiteX129" fmla="*/ 1137785 w 2109706"/>
                <a:gd name="connsiteY129" fmla="*/ 231438 h 2105544"/>
                <a:gd name="connsiteX130" fmla="*/ 1054853 w 2109706"/>
                <a:gd name="connsiteY130" fmla="*/ 462877 h 2105544"/>
                <a:gd name="connsiteX131" fmla="*/ 971921 w 2109706"/>
                <a:gd name="connsiteY131" fmla="*/ 231438 h 2105544"/>
                <a:gd name="connsiteX132" fmla="*/ 1054853 w 2109706"/>
                <a:gd name="connsiteY132" fmla="*/ 0 h 210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109706" h="2105544">
                  <a:moveTo>
                    <a:pt x="1129309" y="1646317"/>
                  </a:moveTo>
                  <a:cubicBezTo>
                    <a:pt x="1187634" y="1698750"/>
                    <a:pt x="1229276" y="1775942"/>
                    <a:pt x="1240594" y="1865537"/>
                  </a:cubicBezTo>
                  <a:cubicBezTo>
                    <a:pt x="1251913" y="1955131"/>
                    <a:pt x="1230775" y="2040254"/>
                    <a:pt x="1187323" y="2105544"/>
                  </a:cubicBezTo>
                  <a:cubicBezTo>
                    <a:pt x="1128998" y="2053111"/>
                    <a:pt x="1087357" y="1975920"/>
                    <a:pt x="1076038" y="1886325"/>
                  </a:cubicBezTo>
                  <a:cubicBezTo>
                    <a:pt x="1064720" y="1796731"/>
                    <a:pt x="1085856" y="1711608"/>
                    <a:pt x="1129309" y="1646317"/>
                  </a:cubicBezTo>
                  <a:close/>
                  <a:moveTo>
                    <a:pt x="980398" y="1646317"/>
                  </a:moveTo>
                  <a:cubicBezTo>
                    <a:pt x="1023850" y="1711608"/>
                    <a:pt x="1044988" y="1796731"/>
                    <a:pt x="1033669" y="1886325"/>
                  </a:cubicBezTo>
                  <a:cubicBezTo>
                    <a:pt x="1022351" y="1975920"/>
                    <a:pt x="980709" y="2053111"/>
                    <a:pt x="922384" y="2105544"/>
                  </a:cubicBezTo>
                  <a:cubicBezTo>
                    <a:pt x="878931" y="2040254"/>
                    <a:pt x="857794" y="1955131"/>
                    <a:pt x="869113" y="1865537"/>
                  </a:cubicBezTo>
                  <a:cubicBezTo>
                    <a:pt x="880431" y="1775942"/>
                    <a:pt x="922073" y="1698750"/>
                    <a:pt x="980398" y="1646317"/>
                  </a:cubicBezTo>
                  <a:close/>
                  <a:moveTo>
                    <a:pt x="1273542" y="1609284"/>
                  </a:moveTo>
                  <a:cubicBezTo>
                    <a:pt x="1343074" y="1645565"/>
                    <a:pt x="1402604" y="1709976"/>
                    <a:pt x="1435849" y="1793941"/>
                  </a:cubicBezTo>
                  <a:cubicBezTo>
                    <a:pt x="1469093" y="1877906"/>
                    <a:pt x="1469789" y="1965610"/>
                    <a:pt x="1443938" y="2039656"/>
                  </a:cubicBezTo>
                  <a:cubicBezTo>
                    <a:pt x="1374406" y="2003375"/>
                    <a:pt x="1314876" y="1938964"/>
                    <a:pt x="1281632" y="1854999"/>
                  </a:cubicBezTo>
                  <a:cubicBezTo>
                    <a:pt x="1248388" y="1771034"/>
                    <a:pt x="1247691" y="1683329"/>
                    <a:pt x="1273542" y="1609284"/>
                  </a:cubicBezTo>
                  <a:close/>
                  <a:moveTo>
                    <a:pt x="836164" y="1609284"/>
                  </a:moveTo>
                  <a:cubicBezTo>
                    <a:pt x="862014" y="1683329"/>
                    <a:pt x="861318" y="1771034"/>
                    <a:pt x="828074" y="1854999"/>
                  </a:cubicBezTo>
                  <a:cubicBezTo>
                    <a:pt x="794830" y="1938964"/>
                    <a:pt x="735299" y="2003375"/>
                    <a:pt x="665768" y="2039656"/>
                  </a:cubicBezTo>
                  <a:cubicBezTo>
                    <a:pt x="639917" y="1965610"/>
                    <a:pt x="640613" y="1877906"/>
                    <a:pt x="673858" y="1793941"/>
                  </a:cubicBezTo>
                  <a:cubicBezTo>
                    <a:pt x="707102" y="1709976"/>
                    <a:pt x="766632" y="1645565"/>
                    <a:pt x="836164" y="1609284"/>
                  </a:cubicBezTo>
                  <a:close/>
                  <a:moveTo>
                    <a:pt x="1404034" y="1537545"/>
                  </a:moveTo>
                  <a:cubicBezTo>
                    <a:pt x="1480404" y="1555395"/>
                    <a:pt x="1554083" y="1602977"/>
                    <a:pt x="1607164" y="1676037"/>
                  </a:cubicBezTo>
                  <a:cubicBezTo>
                    <a:pt x="1660245" y="1749096"/>
                    <a:pt x="1682730" y="1833873"/>
                    <a:pt x="1676106" y="1912020"/>
                  </a:cubicBezTo>
                  <a:cubicBezTo>
                    <a:pt x="1599736" y="1894171"/>
                    <a:pt x="1526058" y="1846589"/>
                    <a:pt x="1472977" y="1773529"/>
                  </a:cubicBezTo>
                  <a:cubicBezTo>
                    <a:pt x="1419896" y="1700470"/>
                    <a:pt x="1397410" y="1615693"/>
                    <a:pt x="1404034" y="1537545"/>
                  </a:cubicBezTo>
                  <a:close/>
                  <a:moveTo>
                    <a:pt x="705672" y="1537545"/>
                  </a:moveTo>
                  <a:cubicBezTo>
                    <a:pt x="712296" y="1615693"/>
                    <a:pt x="689810" y="1700470"/>
                    <a:pt x="636729" y="1773529"/>
                  </a:cubicBezTo>
                  <a:cubicBezTo>
                    <a:pt x="583648" y="1846589"/>
                    <a:pt x="509970" y="1894171"/>
                    <a:pt x="433600" y="1912020"/>
                  </a:cubicBezTo>
                  <a:cubicBezTo>
                    <a:pt x="426976" y="1833872"/>
                    <a:pt x="449461" y="1749096"/>
                    <a:pt x="502542" y="1676037"/>
                  </a:cubicBezTo>
                  <a:cubicBezTo>
                    <a:pt x="555623" y="1602977"/>
                    <a:pt x="629302" y="1555394"/>
                    <a:pt x="705672" y="1537545"/>
                  </a:cubicBezTo>
                  <a:close/>
                  <a:moveTo>
                    <a:pt x="1512586" y="1435608"/>
                  </a:moveTo>
                  <a:cubicBezTo>
                    <a:pt x="1590995" y="1433905"/>
                    <a:pt x="1674193" y="1461669"/>
                    <a:pt x="1743775" y="1519233"/>
                  </a:cubicBezTo>
                  <a:cubicBezTo>
                    <a:pt x="1813358" y="1576796"/>
                    <a:pt x="1856220" y="1653317"/>
                    <a:pt x="1869239" y="1730657"/>
                  </a:cubicBezTo>
                  <a:cubicBezTo>
                    <a:pt x="1790829" y="1732361"/>
                    <a:pt x="1707632" y="1704597"/>
                    <a:pt x="1638050" y="1647033"/>
                  </a:cubicBezTo>
                  <a:cubicBezTo>
                    <a:pt x="1568467" y="1589470"/>
                    <a:pt x="1525604" y="1512949"/>
                    <a:pt x="1512586" y="1435608"/>
                  </a:cubicBezTo>
                  <a:close/>
                  <a:moveTo>
                    <a:pt x="597120" y="1435608"/>
                  </a:moveTo>
                  <a:cubicBezTo>
                    <a:pt x="584101" y="1512948"/>
                    <a:pt x="541239" y="1589470"/>
                    <a:pt x="471656" y="1647033"/>
                  </a:cubicBezTo>
                  <a:cubicBezTo>
                    <a:pt x="402074" y="1704597"/>
                    <a:pt x="318877" y="1732361"/>
                    <a:pt x="240467" y="1730657"/>
                  </a:cubicBezTo>
                  <a:cubicBezTo>
                    <a:pt x="253486" y="1653317"/>
                    <a:pt x="296348" y="1576796"/>
                    <a:pt x="365931" y="1519233"/>
                  </a:cubicBezTo>
                  <a:cubicBezTo>
                    <a:pt x="435513" y="1461669"/>
                    <a:pt x="518710" y="1433904"/>
                    <a:pt x="597120" y="1435608"/>
                  </a:cubicBezTo>
                  <a:close/>
                  <a:moveTo>
                    <a:pt x="1650985" y="1299221"/>
                  </a:moveTo>
                  <a:cubicBezTo>
                    <a:pt x="1711282" y="1293845"/>
                    <a:pt x="1775815" y="1304543"/>
                    <a:pt x="1837099" y="1333381"/>
                  </a:cubicBezTo>
                  <a:cubicBezTo>
                    <a:pt x="1918811" y="1371831"/>
                    <a:pt x="1979356" y="1435289"/>
                    <a:pt x="2011200" y="1506961"/>
                  </a:cubicBezTo>
                  <a:cubicBezTo>
                    <a:pt x="1935677" y="1528112"/>
                    <a:pt x="1848190" y="1521910"/>
                    <a:pt x="1766478" y="1483459"/>
                  </a:cubicBezTo>
                  <a:cubicBezTo>
                    <a:pt x="1684766" y="1445008"/>
                    <a:pt x="1624220" y="1381551"/>
                    <a:pt x="1592376" y="1309878"/>
                  </a:cubicBezTo>
                  <a:cubicBezTo>
                    <a:pt x="1611257" y="1304591"/>
                    <a:pt x="1630885" y="1301013"/>
                    <a:pt x="1650985" y="1299221"/>
                  </a:cubicBezTo>
                  <a:close/>
                  <a:moveTo>
                    <a:pt x="458721" y="1299221"/>
                  </a:moveTo>
                  <a:cubicBezTo>
                    <a:pt x="478820" y="1301013"/>
                    <a:pt x="498449" y="1304591"/>
                    <a:pt x="517330" y="1309878"/>
                  </a:cubicBezTo>
                  <a:cubicBezTo>
                    <a:pt x="485486" y="1381551"/>
                    <a:pt x="424940" y="1445008"/>
                    <a:pt x="343228" y="1483459"/>
                  </a:cubicBezTo>
                  <a:cubicBezTo>
                    <a:pt x="261516" y="1521910"/>
                    <a:pt x="174029" y="1528111"/>
                    <a:pt x="98506" y="1506961"/>
                  </a:cubicBezTo>
                  <a:cubicBezTo>
                    <a:pt x="130349" y="1435289"/>
                    <a:pt x="190895" y="1371831"/>
                    <a:pt x="272607" y="1333381"/>
                  </a:cubicBezTo>
                  <a:cubicBezTo>
                    <a:pt x="333891" y="1304543"/>
                    <a:pt x="398424" y="1293845"/>
                    <a:pt x="458721" y="1299221"/>
                  </a:cubicBezTo>
                  <a:close/>
                  <a:moveTo>
                    <a:pt x="1815445" y="1123451"/>
                  </a:moveTo>
                  <a:cubicBezTo>
                    <a:pt x="1837069" y="1123741"/>
                    <a:pt x="1859095" y="1125929"/>
                    <a:pt x="1881271" y="1130160"/>
                  </a:cubicBezTo>
                  <a:cubicBezTo>
                    <a:pt x="1969979" y="1147082"/>
                    <a:pt x="2044403" y="1193488"/>
                    <a:pt x="2093070" y="1254990"/>
                  </a:cubicBezTo>
                  <a:cubicBezTo>
                    <a:pt x="2025180" y="1294258"/>
                    <a:pt x="1938899" y="1310008"/>
                    <a:pt x="1850192" y="1293086"/>
                  </a:cubicBezTo>
                  <a:cubicBezTo>
                    <a:pt x="1761485" y="1276164"/>
                    <a:pt x="1687060" y="1229758"/>
                    <a:pt x="1638392" y="1168255"/>
                  </a:cubicBezTo>
                  <a:cubicBezTo>
                    <a:pt x="1689310" y="1138805"/>
                    <a:pt x="1750573" y="1122583"/>
                    <a:pt x="1815445" y="1123451"/>
                  </a:cubicBezTo>
                  <a:close/>
                  <a:moveTo>
                    <a:pt x="294261" y="1123451"/>
                  </a:moveTo>
                  <a:cubicBezTo>
                    <a:pt x="359133" y="1122583"/>
                    <a:pt x="420396" y="1138805"/>
                    <a:pt x="471314" y="1168256"/>
                  </a:cubicBezTo>
                  <a:cubicBezTo>
                    <a:pt x="422647" y="1229757"/>
                    <a:pt x="348222" y="1276164"/>
                    <a:pt x="259514" y="1293086"/>
                  </a:cubicBezTo>
                  <a:cubicBezTo>
                    <a:pt x="170807" y="1310008"/>
                    <a:pt x="84526" y="1294257"/>
                    <a:pt x="16636" y="1254990"/>
                  </a:cubicBezTo>
                  <a:cubicBezTo>
                    <a:pt x="65303" y="1193488"/>
                    <a:pt x="139728" y="1147082"/>
                    <a:pt x="228435" y="1130160"/>
                  </a:cubicBezTo>
                  <a:cubicBezTo>
                    <a:pt x="250611" y="1125929"/>
                    <a:pt x="272637" y="1123741"/>
                    <a:pt x="294261" y="1123451"/>
                  </a:cubicBezTo>
                  <a:close/>
                  <a:moveTo>
                    <a:pt x="1873517" y="922337"/>
                  </a:moveTo>
                  <a:cubicBezTo>
                    <a:pt x="1963646" y="916667"/>
                    <a:pt x="2047273" y="943107"/>
                    <a:pt x="2109706" y="990574"/>
                  </a:cubicBezTo>
                  <a:cubicBezTo>
                    <a:pt x="2053714" y="1045491"/>
                    <a:pt x="1974060" y="1082204"/>
                    <a:pt x="1883932" y="1087874"/>
                  </a:cubicBezTo>
                  <a:cubicBezTo>
                    <a:pt x="1793803" y="1093544"/>
                    <a:pt x="1710176" y="1067105"/>
                    <a:pt x="1647742" y="1019638"/>
                  </a:cubicBezTo>
                  <a:cubicBezTo>
                    <a:pt x="1703734" y="964721"/>
                    <a:pt x="1783389" y="928008"/>
                    <a:pt x="1873517" y="922337"/>
                  </a:cubicBezTo>
                  <a:close/>
                  <a:moveTo>
                    <a:pt x="236189" y="922337"/>
                  </a:moveTo>
                  <a:cubicBezTo>
                    <a:pt x="326317" y="928008"/>
                    <a:pt x="405972" y="964720"/>
                    <a:pt x="461964" y="1019638"/>
                  </a:cubicBezTo>
                  <a:cubicBezTo>
                    <a:pt x="399530" y="1067104"/>
                    <a:pt x="315903" y="1093544"/>
                    <a:pt x="225774" y="1087874"/>
                  </a:cubicBezTo>
                  <a:cubicBezTo>
                    <a:pt x="135646" y="1082204"/>
                    <a:pt x="55992" y="1045491"/>
                    <a:pt x="0" y="990574"/>
                  </a:cubicBezTo>
                  <a:cubicBezTo>
                    <a:pt x="62433" y="943107"/>
                    <a:pt x="146060" y="916667"/>
                    <a:pt x="236189" y="922337"/>
                  </a:cubicBezTo>
                  <a:close/>
                  <a:moveTo>
                    <a:pt x="1942296" y="704767"/>
                  </a:moveTo>
                  <a:cubicBezTo>
                    <a:pt x="1983960" y="706288"/>
                    <a:pt x="2023923" y="715103"/>
                    <a:pt x="2060061" y="730327"/>
                  </a:cubicBezTo>
                  <a:cubicBezTo>
                    <a:pt x="2019486" y="797444"/>
                    <a:pt x="1951465" y="852812"/>
                    <a:pt x="1865578" y="880719"/>
                  </a:cubicBezTo>
                  <a:cubicBezTo>
                    <a:pt x="1779691" y="908625"/>
                    <a:pt x="1692116" y="903813"/>
                    <a:pt x="1619839" y="873364"/>
                  </a:cubicBezTo>
                  <a:cubicBezTo>
                    <a:pt x="1660415" y="806248"/>
                    <a:pt x="1728436" y="750879"/>
                    <a:pt x="1814323" y="722973"/>
                  </a:cubicBezTo>
                  <a:cubicBezTo>
                    <a:pt x="1857266" y="709020"/>
                    <a:pt x="1900632" y="703246"/>
                    <a:pt x="1942296" y="704767"/>
                  </a:cubicBezTo>
                  <a:close/>
                  <a:moveTo>
                    <a:pt x="167410" y="704767"/>
                  </a:moveTo>
                  <a:cubicBezTo>
                    <a:pt x="209074" y="703246"/>
                    <a:pt x="252440" y="709020"/>
                    <a:pt x="295383" y="722973"/>
                  </a:cubicBezTo>
                  <a:cubicBezTo>
                    <a:pt x="381270" y="750879"/>
                    <a:pt x="449292" y="806247"/>
                    <a:pt x="489867" y="873364"/>
                  </a:cubicBezTo>
                  <a:cubicBezTo>
                    <a:pt x="417591" y="903813"/>
                    <a:pt x="330015" y="908625"/>
                    <a:pt x="244128" y="880719"/>
                  </a:cubicBezTo>
                  <a:cubicBezTo>
                    <a:pt x="158241" y="852812"/>
                    <a:pt x="90220" y="797444"/>
                    <a:pt x="49645" y="730327"/>
                  </a:cubicBezTo>
                  <a:cubicBezTo>
                    <a:pt x="85783" y="715103"/>
                    <a:pt x="125746" y="706288"/>
                    <a:pt x="167410" y="704767"/>
                  </a:cubicBezTo>
                  <a:close/>
                  <a:moveTo>
                    <a:pt x="1887774" y="487375"/>
                  </a:moveTo>
                  <a:cubicBezTo>
                    <a:pt x="1907940" y="486634"/>
                    <a:pt x="1927862" y="487723"/>
                    <a:pt x="1947256" y="490603"/>
                  </a:cubicBezTo>
                  <a:cubicBezTo>
                    <a:pt x="1924647" y="565702"/>
                    <a:pt x="1872532" y="636247"/>
                    <a:pt x="1796284" y="684635"/>
                  </a:cubicBezTo>
                  <a:cubicBezTo>
                    <a:pt x="1720035" y="733024"/>
                    <a:pt x="1634014" y="750143"/>
                    <a:pt x="1556436" y="738625"/>
                  </a:cubicBezTo>
                  <a:cubicBezTo>
                    <a:pt x="1579046" y="663526"/>
                    <a:pt x="1631161" y="592981"/>
                    <a:pt x="1707409" y="544592"/>
                  </a:cubicBezTo>
                  <a:cubicBezTo>
                    <a:pt x="1764596" y="508300"/>
                    <a:pt x="1827279" y="489599"/>
                    <a:pt x="1887774" y="487375"/>
                  </a:cubicBezTo>
                  <a:close/>
                  <a:moveTo>
                    <a:pt x="221932" y="487375"/>
                  </a:moveTo>
                  <a:cubicBezTo>
                    <a:pt x="282427" y="489598"/>
                    <a:pt x="345111" y="508300"/>
                    <a:pt x="402297" y="544592"/>
                  </a:cubicBezTo>
                  <a:cubicBezTo>
                    <a:pt x="478545" y="592981"/>
                    <a:pt x="530661" y="663526"/>
                    <a:pt x="553270" y="738625"/>
                  </a:cubicBezTo>
                  <a:cubicBezTo>
                    <a:pt x="475692" y="750142"/>
                    <a:pt x="389671" y="733024"/>
                    <a:pt x="313422" y="684635"/>
                  </a:cubicBezTo>
                  <a:cubicBezTo>
                    <a:pt x="237174" y="636247"/>
                    <a:pt x="185059" y="565701"/>
                    <a:pt x="162450" y="490603"/>
                  </a:cubicBezTo>
                  <a:cubicBezTo>
                    <a:pt x="181844" y="487723"/>
                    <a:pt x="201767" y="486634"/>
                    <a:pt x="221932" y="487375"/>
                  </a:cubicBezTo>
                  <a:close/>
                  <a:moveTo>
                    <a:pt x="1778378" y="286464"/>
                  </a:moveTo>
                  <a:cubicBezTo>
                    <a:pt x="1775155" y="364827"/>
                    <a:pt x="1742221" y="446116"/>
                    <a:pt x="1680402" y="511946"/>
                  </a:cubicBezTo>
                  <a:cubicBezTo>
                    <a:pt x="1618583" y="577777"/>
                    <a:pt x="1539522" y="615750"/>
                    <a:pt x="1461517" y="623887"/>
                  </a:cubicBezTo>
                  <a:cubicBezTo>
                    <a:pt x="1464740" y="545525"/>
                    <a:pt x="1497673" y="464235"/>
                    <a:pt x="1559493" y="398405"/>
                  </a:cubicBezTo>
                  <a:cubicBezTo>
                    <a:pt x="1621312" y="332574"/>
                    <a:pt x="1700373" y="294601"/>
                    <a:pt x="1778378" y="286464"/>
                  </a:cubicBezTo>
                  <a:close/>
                  <a:moveTo>
                    <a:pt x="331328" y="286464"/>
                  </a:moveTo>
                  <a:cubicBezTo>
                    <a:pt x="409333" y="294601"/>
                    <a:pt x="488394" y="332574"/>
                    <a:pt x="550213" y="398405"/>
                  </a:cubicBezTo>
                  <a:cubicBezTo>
                    <a:pt x="612033" y="464235"/>
                    <a:pt x="644967" y="545525"/>
                    <a:pt x="648189" y="623887"/>
                  </a:cubicBezTo>
                  <a:cubicBezTo>
                    <a:pt x="570185" y="615750"/>
                    <a:pt x="491123" y="577777"/>
                    <a:pt x="429304" y="511946"/>
                  </a:cubicBezTo>
                  <a:cubicBezTo>
                    <a:pt x="367485" y="446116"/>
                    <a:pt x="334551" y="364826"/>
                    <a:pt x="331328" y="286464"/>
                  </a:cubicBezTo>
                  <a:close/>
                  <a:moveTo>
                    <a:pt x="1564038" y="130737"/>
                  </a:moveTo>
                  <a:cubicBezTo>
                    <a:pt x="1580404" y="207438"/>
                    <a:pt x="1568721" y="294364"/>
                    <a:pt x="1525215" y="373500"/>
                  </a:cubicBezTo>
                  <a:cubicBezTo>
                    <a:pt x="1481710" y="452637"/>
                    <a:pt x="1414576" y="509079"/>
                    <a:pt x="1341045" y="536359"/>
                  </a:cubicBezTo>
                  <a:cubicBezTo>
                    <a:pt x="1324679" y="459657"/>
                    <a:pt x="1336362" y="372731"/>
                    <a:pt x="1379867" y="293595"/>
                  </a:cubicBezTo>
                  <a:cubicBezTo>
                    <a:pt x="1423373" y="214458"/>
                    <a:pt x="1490507" y="158017"/>
                    <a:pt x="1564038" y="130737"/>
                  </a:cubicBezTo>
                  <a:close/>
                  <a:moveTo>
                    <a:pt x="545669" y="130737"/>
                  </a:moveTo>
                  <a:cubicBezTo>
                    <a:pt x="619200" y="158017"/>
                    <a:pt x="686333" y="214458"/>
                    <a:pt x="729839" y="293595"/>
                  </a:cubicBezTo>
                  <a:cubicBezTo>
                    <a:pt x="773344" y="372731"/>
                    <a:pt x="785028" y="459657"/>
                    <a:pt x="768661" y="536359"/>
                  </a:cubicBezTo>
                  <a:cubicBezTo>
                    <a:pt x="695131" y="509078"/>
                    <a:pt x="627996" y="452637"/>
                    <a:pt x="584491" y="373500"/>
                  </a:cubicBezTo>
                  <a:cubicBezTo>
                    <a:pt x="540985" y="294364"/>
                    <a:pt x="529303" y="207438"/>
                    <a:pt x="545669" y="130737"/>
                  </a:cubicBezTo>
                  <a:close/>
                  <a:moveTo>
                    <a:pt x="1317704" y="33206"/>
                  </a:moveTo>
                  <a:cubicBezTo>
                    <a:pt x="1352631" y="103428"/>
                    <a:pt x="1362932" y="190528"/>
                    <a:pt x="1340474" y="277998"/>
                  </a:cubicBezTo>
                  <a:cubicBezTo>
                    <a:pt x="1318015" y="365467"/>
                    <a:pt x="1267027" y="436832"/>
                    <a:pt x="1202591" y="481541"/>
                  </a:cubicBezTo>
                  <a:cubicBezTo>
                    <a:pt x="1167664" y="411319"/>
                    <a:pt x="1157362" y="324219"/>
                    <a:pt x="1179821" y="236749"/>
                  </a:cubicBezTo>
                  <a:cubicBezTo>
                    <a:pt x="1202279" y="149280"/>
                    <a:pt x="1253267" y="77916"/>
                    <a:pt x="1317704" y="33206"/>
                  </a:cubicBezTo>
                  <a:close/>
                  <a:moveTo>
                    <a:pt x="792003" y="33206"/>
                  </a:moveTo>
                  <a:cubicBezTo>
                    <a:pt x="856440" y="77916"/>
                    <a:pt x="907428" y="149280"/>
                    <a:pt x="929886" y="236749"/>
                  </a:cubicBezTo>
                  <a:cubicBezTo>
                    <a:pt x="952345" y="324219"/>
                    <a:pt x="942044" y="411319"/>
                    <a:pt x="907116" y="481541"/>
                  </a:cubicBezTo>
                  <a:cubicBezTo>
                    <a:pt x="842680" y="436831"/>
                    <a:pt x="791692" y="365467"/>
                    <a:pt x="769233" y="277998"/>
                  </a:cubicBezTo>
                  <a:cubicBezTo>
                    <a:pt x="746775" y="190528"/>
                    <a:pt x="757077" y="103428"/>
                    <a:pt x="792003" y="33206"/>
                  </a:cubicBezTo>
                  <a:close/>
                  <a:moveTo>
                    <a:pt x="1054853" y="0"/>
                  </a:moveTo>
                  <a:cubicBezTo>
                    <a:pt x="1106147" y="59330"/>
                    <a:pt x="1137785" y="141132"/>
                    <a:pt x="1137785" y="231438"/>
                  </a:cubicBezTo>
                  <a:cubicBezTo>
                    <a:pt x="1137785" y="321745"/>
                    <a:pt x="1106147" y="403548"/>
                    <a:pt x="1054853" y="462877"/>
                  </a:cubicBezTo>
                  <a:cubicBezTo>
                    <a:pt x="1003560" y="403548"/>
                    <a:pt x="971921" y="321745"/>
                    <a:pt x="971921" y="231438"/>
                  </a:cubicBezTo>
                  <a:cubicBezTo>
                    <a:pt x="971921" y="141132"/>
                    <a:pt x="1003560" y="59330"/>
                    <a:pt x="1054853" y="0"/>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en-US" dirty="0">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46" name="KSO_Shape">
              <a:extLst>
                <a:ext uri="{FF2B5EF4-FFF2-40B4-BE49-F238E27FC236}">
                  <a16:creationId xmlns:a16="http://schemas.microsoft.com/office/drawing/2014/main" id="{E0A57C6A-AAD1-4F21-A747-084653127557}"/>
                </a:ext>
              </a:extLst>
            </p:cNvPr>
            <p:cNvSpPr/>
            <p:nvPr/>
          </p:nvSpPr>
          <p:spPr>
            <a:xfrm>
              <a:off x="7864533" y="5642298"/>
              <a:ext cx="522175" cy="521305"/>
            </a:xfrm>
            <a:custGeom>
              <a:avLst/>
              <a:gdLst>
                <a:gd name="connsiteX0" fmla="*/ 1129309 w 2109706"/>
                <a:gd name="connsiteY0" fmla="*/ 1646317 h 2105544"/>
                <a:gd name="connsiteX1" fmla="*/ 1240594 w 2109706"/>
                <a:gd name="connsiteY1" fmla="*/ 1865537 h 2105544"/>
                <a:gd name="connsiteX2" fmla="*/ 1187323 w 2109706"/>
                <a:gd name="connsiteY2" fmla="*/ 2105544 h 2105544"/>
                <a:gd name="connsiteX3" fmla="*/ 1076038 w 2109706"/>
                <a:gd name="connsiteY3" fmla="*/ 1886325 h 2105544"/>
                <a:gd name="connsiteX4" fmla="*/ 1129309 w 2109706"/>
                <a:gd name="connsiteY4" fmla="*/ 1646317 h 2105544"/>
                <a:gd name="connsiteX5" fmla="*/ 980398 w 2109706"/>
                <a:gd name="connsiteY5" fmla="*/ 1646317 h 2105544"/>
                <a:gd name="connsiteX6" fmla="*/ 1033669 w 2109706"/>
                <a:gd name="connsiteY6" fmla="*/ 1886325 h 2105544"/>
                <a:gd name="connsiteX7" fmla="*/ 922384 w 2109706"/>
                <a:gd name="connsiteY7" fmla="*/ 2105544 h 2105544"/>
                <a:gd name="connsiteX8" fmla="*/ 869113 w 2109706"/>
                <a:gd name="connsiteY8" fmla="*/ 1865537 h 2105544"/>
                <a:gd name="connsiteX9" fmla="*/ 980398 w 2109706"/>
                <a:gd name="connsiteY9" fmla="*/ 1646317 h 2105544"/>
                <a:gd name="connsiteX10" fmla="*/ 1273542 w 2109706"/>
                <a:gd name="connsiteY10" fmla="*/ 1609284 h 2105544"/>
                <a:gd name="connsiteX11" fmla="*/ 1435849 w 2109706"/>
                <a:gd name="connsiteY11" fmla="*/ 1793941 h 2105544"/>
                <a:gd name="connsiteX12" fmla="*/ 1443938 w 2109706"/>
                <a:gd name="connsiteY12" fmla="*/ 2039656 h 2105544"/>
                <a:gd name="connsiteX13" fmla="*/ 1281632 w 2109706"/>
                <a:gd name="connsiteY13" fmla="*/ 1854999 h 2105544"/>
                <a:gd name="connsiteX14" fmla="*/ 1273542 w 2109706"/>
                <a:gd name="connsiteY14" fmla="*/ 1609284 h 2105544"/>
                <a:gd name="connsiteX15" fmla="*/ 836164 w 2109706"/>
                <a:gd name="connsiteY15" fmla="*/ 1609284 h 2105544"/>
                <a:gd name="connsiteX16" fmla="*/ 828074 w 2109706"/>
                <a:gd name="connsiteY16" fmla="*/ 1854999 h 2105544"/>
                <a:gd name="connsiteX17" fmla="*/ 665768 w 2109706"/>
                <a:gd name="connsiteY17" fmla="*/ 2039656 h 2105544"/>
                <a:gd name="connsiteX18" fmla="*/ 673858 w 2109706"/>
                <a:gd name="connsiteY18" fmla="*/ 1793941 h 2105544"/>
                <a:gd name="connsiteX19" fmla="*/ 836164 w 2109706"/>
                <a:gd name="connsiteY19" fmla="*/ 1609284 h 2105544"/>
                <a:gd name="connsiteX20" fmla="*/ 1404034 w 2109706"/>
                <a:gd name="connsiteY20" fmla="*/ 1537545 h 2105544"/>
                <a:gd name="connsiteX21" fmla="*/ 1607164 w 2109706"/>
                <a:gd name="connsiteY21" fmla="*/ 1676037 h 2105544"/>
                <a:gd name="connsiteX22" fmla="*/ 1676106 w 2109706"/>
                <a:gd name="connsiteY22" fmla="*/ 1912020 h 2105544"/>
                <a:gd name="connsiteX23" fmla="*/ 1472977 w 2109706"/>
                <a:gd name="connsiteY23" fmla="*/ 1773529 h 2105544"/>
                <a:gd name="connsiteX24" fmla="*/ 1404034 w 2109706"/>
                <a:gd name="connsiteY24" fmla="*/ 1537545 h 2105544"/>
                <a:gd name="connsiteX25" fmla="*/ 705672 w 2109706"/>
                <a:gd name="connsiteY25" fmla="*/ 1537545 h 2105544"/>
                <a:gd name="connsiteX26" fmla="*/ 636729 w 2109706"/>
                <a:gd name="connsiteY26" fmla="*/ 1773529 h 2105544"/>
                <a:gd name="connsiteX27" fmla="*/ 433600 w 2109706"/>
                <a:gd name="connsiteY27" fmla="*/ 1912020 h 2105544"/>
                <a:gd name="connsiteX28" fmla="*/ 502542 w 2109706"/>
                <a:gd name="connsiteY28" fmla="*/ 1676037 h 2105544"/>
                <a:gd name="connsiteX29" fmla="*/ 705672 w 2109706"/>
                <a:gd name="connsiteY29" fmla="*/ 1537545 h 2105544"/>
                <a:gd name="connsiteX30" fmla="*/ 1512586 w 2109706"/>
                <a:gd name="connsiteY30" fmla="*/ 1435608 h 2105544"/>
                <a:gd name="connsiteX31" fmla="*/ 1743775 w 2109706"/>
                <a:gd name="connsiteY31" fmla="*/ 1519233 h 2105544"/>
                <a:gd name="connsiteX32" fmla="*/ 1869239 w 2109706"/>
                <a:gd name="connsiteY32" fmla="*/ 1730657 h 2105544"/>
                <a:gd name="connsiteX33" fmla="*/ 1638050 w 2109706"/>
                <a:gd name="connsiteY33" fmla="*/ 1647033 h 2105544"/>
                <a:gd name="connsiteX34" fmla="*/ 1512586 w 2109706"/>
                <a:gd name="connsiteY34" fmla="*/ 1435608 h 2105544"/>
                <a:gd name="connsiteX35" fmla="*/ 597120 w 2109706"/>
                <a:gd name="connsiteY35" fmla="*/ 1435608 h 2105544"/>
                <a:gd name="connsiteX36" fmla="*/ 471656 w 2109706"/>
                <a:gd name="connsiteY36" fmla="*/ 1647033 h 2105544"/>
                <a:gd name="connsiteX37" fmla="*/ 240467 w 2109706"/>
                <a:gd name="connsiteY37" fmla="*/ 1730657 h 2105544"/>
                <a:gd name="connsiteX38" fmla="*/ 365931 w 2109706"/>
                <a:gd name="connsiteY38" fmla="*/ 1519233 h 2105544"/>
                <a:gd name="connsiteX39" fmla="*/ 597120 w 2109706"/>
                <a:gd name="connsiteY39" fmla="*/ 1435608 h 2105544"/>
                <a:gd name="connsiteX40" fmla="*/ 1650985 w 2109706"/>
                <a:gd name="connsiteY40" fmla="*/ 1299221 h 2105544"/>
                <a:gd name="connsiteX41" fmla="*/ 1837099 w 2109706"/>
                <a:gd name="connsiteY41" fmla="*/ 1333381 h 2105544"/>
                <a:gd name="connsiteX42" fmla="*/ 2011200 w 2109706"/>
                <a:gd name="connsiteY42" fmla="*/ 1506961 h 2105544"/>
                <a:gd name="connsiteX43" fmla="*/ 1766478 w 2109706"/>
                <a:gd name="connsiteY43" fmla="*/ 1483459 h 2105544"/>
                <a:gd name="connsiteX44" fmla="*/ 1592376 w 2109706"/>
                <a:gd name="connsiteY44" fmla="*/ 1309878 h 2105544"/>
                <a:gd name="connsiteX45" fmla="*/ 1650985 w 2109706"/>
                <a:gd name="connsiteY45" fmla="*/ 1299221 h 2105544"/>
                <a:gd name="connsiteX46" fmla="*/ 458721 w 2109706"/>
                <a:gd name="connsiteY46" fmla="*/ 1299221 h 2105544"/>
                <a:gd name="connsiteX47" fmla="*/ 517330 w 2109706"/>
                <a:gd name="connsiteY47" fmla="*/ 1309878 h 2105544"/>
                <a:gd name="connsiteX48" fmla="*/ 343228 w 2109706"/>
                <a:gd name="connsiteY48" fmla="*/ 1483459 h 2105544"/>
                <a:gd name="connsiteX49" fmla="*/ 98506 w 2109706"/>
                <a:gd name="connsiteY49" fmla="*/ 1506961 h 2105544"/>
                <a:gd name="connsiteX50" fmla="*/ 272607 w 2109706"/>
                <a:gd name="connsiteY50" fmla="*/ 1333381 h 2105544"/>
                <a:gd name="connsiteX51" fmla="*/ 458721 w 2109706"/>
                <a:gd name="connsiteY51" fmla="*/ 1299221 h 2105544"/>
                <a:gd name="connsiteX52" fmla="*/ 1815445 w 2109706"/>
                <a:gd name="connsiteY52" fmla="*/ 1123451 h 2105544"/>
                <a:gd name="connsiteX53" fmla="*/ 1881271 w 2109706"/>
                <a:gd name="connsiteY53" fmla="*/ 1130160 h 2105544"/>
                <a:gd name="connsiteX54" fmla="*/ 2093070 w 2109706"/>
                <a:gd name="connsiteY54" fmla="*/ 1254990 h 2105544"/>
                <a:gd name="connsiteX55" fmla="*/ 1850192 w 2109706"/>
                <a:gd name="connsiteY55" fmla="*/ 1293086 h 2105544"/>
                <a:gd name="connsiteX56" fmla="*/ 1638392 w 2109706"/>
                <a:gd name="connsiteY56" fmla="*/ 1168255 h 2105544"/>
                <a:gd name="connsiteX57" fmla="*/ 1815445 w 2109706"/>
                <a:gd name="connsiteY57" fmla="*/ 1123451 h 2105544"/>
                <a:gd name="connsiteX58" fmla="*/ 294261 w 2109706"/>
                <a:gd name="connsiteY58" fmla="*/ 1123451 h 2105544"/>
                <a:gd name="connsiteX59" fmla="*/ 471314 w 2109706"/>
                <a:gd name="connsiteY59" fmla="*/ 1168256 h 2105544"/>
                <a:gd name="connsiteX60" fmla="*/ 259514 w 2109706"/>
                <a:gd name="connsiteY60" fmla="*/ 1293086 h 2105544"/>
                <a:gd name="connsiteX61" fmla="*/ 16636 w 2109706"/>
                <a:gd name="connsiteY61" fmla="*/ 1254990 h 2105544"/>
                <a:gd name="connsiteX62" fmla="*/ 228435 w 2109706"/>
                <a:gd name="connsiteY62" fmla="*/ 1130160 h 2105544"/>
                <a:gd name="connsiteX63" fmla="*/ 294261 w 2109706"/>
                <a:gd name="connsiteY63" fmla="*/ 1123451 h 2105544"/>
                <a:gd name="connsiteX64" fmla="*/ 1873517 w 2109706"/>
                <a:gd name="connsiteY64" fmla="*/ 922337 h 2105544"/>
                <a:gd name="connsiteX65" fmla="*/ 2109706 w 2109706"/>
                <a:gd name="connsiteY65" fmla="*/ 990574 h 2105544"/>
                <a:gd name="connsiteX66" fmla="*/ 1883932 w 2109706"/>
                <a:gd name="connsiteY66" fmla="*/ 1087874 h 2105544"/>
                <a:gd name="connsiteX67" fmla="*/ 1647742 w 2109706"/>
                <a:gd name="connsiteY67" fmla="*/ 1019638 h 2105544"/>
                <a:gd name="connsiteX68" fmla="*/ 1873517 w 2109706"/>
                <a:gd name="connsiteY68" fmla="*/ 922337 h 2105544"/>
                <a:gd name="connsiteX69" fmla="*/ 236189 w 2109706"/>
                <a:gd name="connsiteY69" fmla="*/ 922337 h 2105544"/>
                <a:gd name="connsiteX70" fmla="*/ 461964 w 2109706"/>
                <a:gd name="connsiteY70" fmla="*/ 1019638 h 2105544"/>
                <a:gd name="connsiteX71" fmla="*/ 225774 w 2109706"/>
                <a:gd name="connsiteY71" fmla="*/ 1087874 h 2105544"/>
                <a:gd name="connsiteX72" fmla="*/ 0 w 2109706"/>
                <a:gd name="connsiteY72" fmla="*/ 990574 h 2105544"/>
                <a:gd name="connsiteX73" fmla="*/ 236189 w 2109706"/>
                <a:gd name="connsiteY73" fmla="*/ 922337 h 2105544"/>
                <a:gd name="connsiteX74" fmla="*/ 1942296 w 2109706"/>
                <a:gd name="connsiteY74" fmla="*/ 704767 h 2105544"/>
                <a:gd name="connsiteX75" fmla="*/ 2060061 w 2109706"/>
                <a:gd name="connsiteY75" fmla="*/ 730327 h 2105544"/>
                <a:gd name="connsiteX76" fmla="*/ 1865578 w 2109706"/>
                <a:gd name="connsiteY76" fmla="*/ 880719 h 2105544"/>
                <a:gd name="connsiteX77" fmla="*/ 1619839 w 2109706"/>
                <a:gd name="connsiteY77" fmla="*/ 873364 h 2105544"/>
                <a:gd name="connsiteX78" fmla="*/ 1814323 w 2109706"/>
                <a:gd name="connsiteY78" fmla="*/ 722973 h 2105544"/>
                <a:gd name="connsiteX79" fmla="*/ 1942296 w 2109706"/>
                <a:gd name="connsiteY79" fmla="*/ 704767 h 2105544"/>
                <a:gd name="connsiteX80" fmla="*/ 167410 w 2109706"/>
                <a:gd name="connsiteY80" fmla="*/ 704767 h 2105544"/>
                <a:gd name="connsiteX81" fmla="*/ 295383 w 2109706"/>
                <a:gd name="connsiteY81" fmla="*/ 722973 h 2105544"/>
                <a:gd name="connsiteX82" fmla="*/ 489867 w 2109706"/>
                <a:gd name="connsiteY82" fmla="*/ 873364 h 2105544"/>
                <a:gd name="connsiteX83" fmla="*/ 244128 w 2109706"/>
                <a:gd name="connsiteY83" fmla="*/ 880719 h 2105544"/>
                <a:gd name="connsiteX84" fmla="*/ 49645 w 2109706"/>
                <a:gd name="connsiteY84" fmla="*/ 730327 h 2105544"/>
                <a:gd name="connsiteX85" fmla="*/ 167410 w 2109706"/>
                <a:gd name="connsiteY85" fmla="*/ 704767 h 2105544"/>
                <a:gd name="connsiteX86" fmla="*/ 1887774 w 2109706"/>
                <a:gd name="connsiteY86" fmla="*/ 487375 h 2105544"/>
                <a:gd name="connsiteX87" fmla="*/ 1947256 w 2109706"/>
                <a:gd name="connsiteY87" fmla="*/ 490603 h 2105544"/>
                <a:gd name="connsiteX88" fmla="*/ 1796284 w 2109706"/>
                <a:gd name="connsiteY88" fmla="*/ 684635 h 2105544"/>
                <a:gd name="connsiteX89" fmla="*/ 1556436 w 2109706"/>
                <a:gd name="connsiteY89" fmla="*/ 738625 h 2105544"/>
                <a:gd name="connsiteX90" fmla="*/ 1707409 w 2109706"/>
                <a:gd name="connsiteY90" fmla="*/ 544592 h 2105544"/>
                <a:gd name="connsiteX91" fmla="*/ 1887774 w 2109706"/>
                <a:gd name="connsiteY91" fmla="*/ 487375 h 2105544"/>
                <a:gd name="connsiteX92" fmla="*/ 221932 w 2109706"/>
                <a:gd name="connsiteY92" fmla="*/ 487375 h 2105544"/>
                <a:gd name="connsiteX93" fmla="*/ 402297 w 2109706"/>
                <a:gd name="connsiteY93" fmla="*/ 544592 h 2105544"/>
                <a:gd name="connsiteX94" fmla="*/ 553270 w 2109706"/>
                <a:gd name="connsiteY94" fmla="*/ 738625 h 2105544"/>
                <a:gd name="connsiteX95" fmla="*/ 313422 w 2109706"/>
                <a:gd name="connsiteY95" fmla="*/ 684635 h 2105544"/>
                <a:gd name="connsiteX96" fmla="*/ 162450 w 2109706"/>
                <a:gd name="connsiteY96" fmla="*/ 490603 h 2105544"/>
                <a:gd name="connsiteX97" fmla="*/ 221932 w 2109706"/>
                <a:gd name="connsiteY97" fmla="*/ 487375 h 2105544"/>
                <a:gd name="connsiteX98" fmla="*/ 1778378 w 2109706"/>
                <a:gd name="connsiteY98" fmla="*/ 286464 h 2105544"/>
                <a:gd name="connsiteX99" fmla="*/ 1680402 w 2109706"/>
                <a:gd name="connsiteY99" fmla="*/ 511946 h 2105544"/>
                <a:gd name="connsiteX100" fmla="*/ 1461517 w 2109706"/>
                <a:gd name="connsiteY100" fmla="*/ 623887 h 2105544"/>
                <a:gd name="connsiteX101" fmla="*/ 1559493 w 2109706"/>
                <a:gd name="connsiteY101" fmla="*/ 398405 h 2105544"/>
                <a:gd name="connsiteX102" fmla="*/ 1778378 w 2109706"/>
                <a:gd name="connsiteY102" fmla="*/ 286464 h 2105544"/>
                <a:gd name="connsiteX103" fmla="*/ 331328 w 2109706"/>
                <a:gd name="connsiteY103" fmla="*/ 286464 h 2105544"/>
                <a:gd name="connsiteX104" fmla="*/ 550213 w 2109706"/>
                <a:gd name="connsiteY104" fmla="*/ 398405 h 2105544"/>
                <a:gd name="connsiteX105" fmla="*/ 648189 w 2109706"/>
                <a:gd name="connsiteY105" fmla="*/ 623887 h 2105544"/>
                <a:gd name="connsiteX106" fmla="*/ 429304 w 2109706"/>
                <a:gd name="connsiteY106" fmla="*/ 511946 h 2105544"/>
                <a:gd name="connsiteX107" fmla="*/ 331328 w 2109706"/>
                <a:gd name="connsiteY107" fmla="*/ 286464 h 2105544"/>
                <a:gd name="connsiteX108" fmla="*/ 1564038 w 2109706"/>
                <a:gd name="connsiteY108" fmla="*/ 130737 h 2105544"/>
                <a:gd name="connsiteX109" fmla="*/ 1525215 w 2109706"/>
                <a:gd name="connsiteY109" fmla="*/ 373500 h 2105544"/>
                <a:gd name="connsiteX110" fmla="*/ 1341045 w 2109706"/>
                <a:gd name="connsiteY110" fmla="*/ 536359 h 2105544"/>
                <a:gd name="connsiteX111" fmla="*/ 1379867 w 2109706"/>
                <a:gd name="connsiteY111" fmla="*/ 293595 h 2105544"/>
                <a:gd name="connsiteX112" fmla="*/ 1564038 w 2109706"/>
                <a:gd name="connsiteY112" fmla="*/ 130737 h 2105544"/>
                <a:gd name="connsiteX113" fmla="*/ 545669 w 2109706"/>
                <a:gd name="connsiteY113" fmla="*/ 130737 h 2105544"/>
                <a:gd name="connsiteX114" fmla="*/ 729839 w 2109706"/>
                <a:gd name="connsiteY114" fmla="*/ 293595 h 2105544"/>
                <a:gd name="connsiteX115" fmla="*/ 768661 w 2109706"/>
                <a:gd name="connsiteY115" fmla="*/ 536359 h 2105544"/>
                <a:gd name="connsiteX116" fmla="*/ 584491 w 2109706"/>
                <a:gd name="connsiteY116" fmla="*/ 373500 h 2105544"/>
                <a:gd name="connsiteX117" fmla="*/ 545669 w 2109706"/>
                <a:gd name="connsiteY117" fmla="*/ 130737 h 2105544"/>
                <a:gd name="connsiteX118" fmla="*/ 1317704 w 2109706"/>
                <a:gd name="connsiteY118" fmla="*/ 33206 h 2105544"/>
                <a:gd name="connsiteX119" fmla="*/ 1340474 w 2109706"/>
                <a:gd name="connsiteY119" fmla="*/ 277998 h 2105544"/>
                <a:gd name="connsiteX120" fmla="*/ 1202591 w 2109706"/>
                <a:gd name="connsiteY120" fmla="*/ 481541 h 2105544"/>
                <a:gd name="connsiteX121" fmla="*/ 1179821 w 2109706"/>
                <a:gd name="connsiteY121" fmla="*/ 236749 h 2105544"/>
                <a:gd name="connsiteX122" fmla="*/ 1317704 w 2109706"/>
                <a:gd name="connsiteY122" fmla="*/ 33206 h 2105544"/>
                <a:gd name="connsiteX123" fmla="*/ 792003 w 2109706"/>
                <a:gd name="connsiteY123" fmla="*/ 33206 h 2105544"/>
                <a:gd name="connsiteX124" fmla="*/ 929886 w 2109706"/>
                <a:gd name="connsiteY124" fmla="*/ 236749 h 2105544"/>
                <a:gd name="connsiteX125" fmla="*/ 907116 w 2109706"/>
                <a:gd name="connsiteY125" fmla="*/ 481541 h 2105544"/>
                <a:gd name="connsiteX126" fmla="*/ 769233 w 2109706"/>
                <a:gd name="connsiteY126" fmla="*/ 277998 h 2105544"/>
                <a:gd name="connsiteX127" fmla="*/ 792003 w 2109706"/>
                <a:gd name="connsiteY127" fmla="*/ 33206 h 2105544"/>
                <a:gd name="connsiteX128" fmla="*/ 1054853 w 2109706"/>
                <a:gd name="connsiteY128" fmla="*/ 0 h 2105544"/>
                <a:gd name="connsiteX129" fmla="*/ 1137785 w 2109706"/>
                <a:gd name="connsiteY129" fmla="*/ 231438 h 2105544"/>
                <a:gd name="connsiteX130" fmla="*/ 1054853 w 2109706"/>
                <a:gd name="connsiteY130" fmla="*/ 462877 h 2105544"/>
                <a:gd name="connsiteX131" fmla="*/ 971921 w 2109706"/>
                <a:gd name="connsiteY131" fmla="*/ 231438 h 2105544"/>
                <a:gd name="connsiteX132" fmla="*/ 1054853 w 2109706"/>
                <a:gd name="connsiteY132" fmla="*/ 0 h 210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109706" h="2105544">
                  <a:moveTo>
                    <a:pt x="1129309" y="1646317"/>
                  </a:moveTo>
                  <a:cubicBezTo>
                    <a:pt x="1187634" y="1698750"/>
                    <a:pt x="1229276" y="1775942"/>
                    <a:pt x="1240594" y="1865537"/>
                  </a:cubicBezTo>
                  <a:cubicBezTo>
                    <a:pt x="1251913" y="1955131"/>
                    <a:pt x="1230775" y="2040254"/>
                    <a:pt x="1187323" y="2105544"/>
                  </a:cubicBezTo>
                  <a:cubicBezTo>
                    <a:pt x="1128998" y="2053111"/>
                    <a:pt x="1087357" y="1975920"/>
                    <a:pt x="1076038" y="1886325"/>
                  </a:cubicBezTo>
                  <a:cubicBezTo>
                    <a:pt x="1064720" y="1796731"/>
                    <a:pt x="1085856" y="1711608"/>
                    <a:pt x="1129309" y="1646317"/>
                  </a:cubicBezTo>
                  <a:close/>
                  <a:moveTo>
                    <a:pt x="980398" y="1646317"/>
                  </a:moveTo>
                  <a:cubicBezTo>
                    <a:pt x="1023850" y="1711608"/>
                    <a:pt x="1044988" y="1796731"/>
                    <a:pt x="1033669" y="1886325"/>
                  </a:cubicBezTo>
                  <a:cubicBezTo>
                    <a:pt x="1022351" y="1975920"/>
                    <a:pt x="980709" y="2053111"/>
                    <a:pt x="922384" y="2105544"/>
                  </a:cubicBezTo>
                  <a:cubicBezTo>
                    <a:pt x="878931" y="2040254"/>
                    <a:pt x="857794" y="1955131"/>
                    <a:pt x="869113" y="1865537"/>
                  </a:cubicBezTo>
                  <a:cubicBezTo>
                    <a:pt x="880431" y="1775942"/>
                    <a:pt x="922073" y="1698750"/>
                    <a:pt x="980398" y="1646317"/>
                  </a:cubicBezTo>
                  <a:close/>
                  <a:moveTo>
                    <a:pt x="1273542" y="1609284"/>
                  </a:moveTo>
                  <a:cubicBezTo>
                    <a:pt x="1343074" y="1645565"/>
                    <a:pt x="1402604" y="1709976"/>
                    <a:pt x="1435849" y="1793941"/>
                  </a:cubicBezTo>
                  <a:cubicBezTo>
                    <a:pt x="1469093" y="1877906"/>
                    <a:pt x="1469789" y="1965610"/>
                    <a:pt x="1443938" y="2039656"/>
                  </a:cubicBezTo>
                  <a:cubicBezTo>
                    <a:pt x="1374406" y="2003375"/>
                    <a:pt x="1314876" y="1938964"/>
                    <a:pt x="1281632" y="1854999"/>
                  </a:cubicBezTo>
                  <a:cubicBezTo>
                    <a:pt x="1248388" y="1771034"/>
                    <a:pt x="1247691" y="1683329"/>
                    <a:pt x="1273542" y="1609284"/>
                  </a:cubicBezTo>
                  <a:close/>
                  <a:moveTo>
                    <a:pt x="836164" y="1609284"/>
                  </a:moveTo>
                  <a:cubicBezTo>
                    <a:pt x="862014" y="1683329"/>
                    <a:pt x="861318" y="1771034"/>
                    <a:pt x="828074" y="1854999"/>
                  </a:cubicBezTo>
                  <a:cubicBezTo>
                    <a:pt x="794830" y="1938964"/>
                    <a:pt x="735299" y="2003375"/>
                    <a:pt x="665768" y="2039656"/>
                  </a:cubicBezTo>
                  <a:cubicBezTo>
                    <a:pt x="639917" y="1965610"/>
                    <a:pt x="640613" y="1877906"/>
                    <a:pt x="673858" y="1793941"/>
                  </a:cubicBezTo>
                  <a:cubicBezTo>
                    <a:pt x="707102" y="1709976"/>
                    <a:pt x="766632" y="1645565"/>
                    <a:pt x="836164" y="1609284"/>
                  </a:cubicBezTo>
                  <a:close/>
                  <a:moveTo>
                    <a:pt x="1404034" y="1537545"/>
                  </a:moveTo>
                  <a:cubicBezTo>
                    <a:pt x="1480404" y="1555395"/>
                    <a:pt x="1554083" y="1602977"/>
                    <a:pt x="1607164" y="1676037"/>
                  </a:cubicBezTo>
                  <a:cubicBezTo>
                    <a:pt x="1660245" y="1749096"/>
                    <a:pt x="1682730" y="1833873"/>
                    <a:pt x="1676106" y="1912020"/>
                  </a:cubicBezTo>
                  <a:cubicBezTo>
                    <a:pt x="1599736" y="1894171"/>
                    <a:pt x="1526058" y="1846589"/>
                    <a:pt x="1472977" y="1773529"/>
                  </a:cubicBezTo>
                  <a:cubicBezTo>
                    <a:pt x="1419896" y="1700470"/>
                    <a:pt x="1397410" y="1615693"/>
                    <a:pt x="1404034" y="1537545"/>
                  </a:cubicBezTo>
                  <a:close/>
                  <a:moveTo>
                    <a:pt x="705672" y="1537545"/>
                  </a:moveTo>
                  <a:cubicBezTo>
                    <a:pt x="712296" y="1615693"/>
                    <a:pt x="689810" y="1700470"/>
                    <a:pt x="636729" y="1773529"/>
                  </a:cubicBezTo>
                  <a:cubicBezTo>
                    <a:pt x="583648" y="1846589"/>
                    <a:pt x="509970" y="1894171"/>
                    <a:pt x="433600" y="1912020"/>
                  </a:cubicBezTo>
                  <a:cubicBezTo>
                    <a:pt x="426976" y="1833872"/>
                    <a:pt x="449461" y="1749096"/>
                    <a:pt x="502542" y="1676037"/>
                  </a:cubicBezTo>
                  <a:cubicBezTo>
                    <a:pt x="555623" y="1602977"/>
                    <a:pt x="629302" y="1555394"/>
                    <a:pt x="705672" y="1537545"/>
                  </a:cubicBezTo>
                  <a:close/>
                  <a:moveTo>
                    <a:pt x="1512586" y="1435608"/>
                  </a:moveTo>
                  <a:cubicBezTo>
                    <a:pt x="1590995" y="1433905"/>
                    <a:pt x="1674193" y="1461669"/>
                    <a:pt x="1743775" y="1519233"/>
                  </a:cubicBezTo>
                  <a:cubicBezTo>
                    <a:pt x="1813358" y="1576796"/>
                    <a:pt x="1856220" y="1653317"/>
                    <a:pt x="1869239" y="1730657"/>
                  </a:cubicBezTo>
                  <a:cubicBezTo>
                    <a:pt x="1790829" y="1732361"/>
                    <a:pt x="1707632" y="1704597"/>
                    <a:pt x="1638050" y="1647033"/>
                  </a:cubicBezTo>
                  <a:cubicBezTo>
                    <a:pt x="1568467" y="1589470"/>
                    <a:pt x="1525604" y="1512949"/>
                    <a:pt x="1512586" y="1435608"/>
                  </a:cubicBezTo>
                  <a:close/>
                  <a:moveTo>
                    <a:pt x="597120" y="1435608"/>
                  </a:moveTo>
                  <a:cubicBezTo>
                    <a:pt x="584101" y="1512948"/>
                    <a:pt x="541239" y="1589470"/>
                    <a:pt x="471656" y="1647033"/>
                  </a:cubicBezTo>
                  <a:cubicBezTo>
                    <a:pt x="402074" y="1704597"/>
                    <a:pt x="318877" y="1732361"/>
                    <a:pt x="240467" y="1730657"/>
                  </a:cubicBezTo>
                  <a:cubicBezTo>
                    <a:pt x="253486" y="1653317"/>
                    <a:pt x="296348" y="1576796"/>
                    <a:pt x="365931" y="1519233"/>
                  </a:cubicBezTo>
                  <a:cubicBezTo>
                    <a:pt x="435513" y="1461669"/>
                    <a:pt x="518710" y="1433904"/>
                    <a:pt x="597120" y="1435608"/>
                  </a:cubicBezTo>
                  <a:close/>
                  <a:moveTo>
                    <a:pt x="1650985" y="1299221"/>
                  </a:moveTo>
                  <a:cubicBezTo>
                    <a:pt x="1711282" y="1293845"/>
                    <a:pt x="1775815" y="1304543"/>
                    <a:pt x="1837099" y="1333381"/>
                  </a:cubicBezTo>
                  <a:cubicBezTo>
                    <a:pt x="1918811" y="1371831"/>
                    <a:pt x="1979356" y="1435289"/>
                    <a:pt x="2011200" y="1506961"/>
                  </a:cubicBezTo>
                  <a:cubicBezTo>
                    <a:pt x="1935677" y="1528112"/>
                    <a:pt x="1848190" y="1521910"/>
                    <a:pt x="1766478" y="1483459"/>
                  </a:cubicBezTo>
                  <a:cubicBezTo>
                    <a:pt x="1684766" y="1445008"/>
                    <a:pt x="1624220" y="1381551"/>
                    <a:pt x="1592376" y="1309878"/>
                  </a:cubicBezTo>
                  <a:cubicBezTo>
                    <a:pt x="1611257" y="1304591"/>
                    <a:pt x="1630885" y="1301013"/>
                    <a:pt x="1650985" y="1299221"/>
                  </a:cubicBezTo>
                  <a:close/>
                  <a:moveTo>
                    <a:pt x="458721" y="1299221"/>
                  </a:moveTo>
                  <a:cubicBezTo>
                    <a:pt x="478820" y="1301013"/>
                    <a:pt x="498449" y="1304591"/>
                    <a:pt x="517330" y="1309878"/>
                  </a:cubicBezTo>
                  <a:cubicBezTo>
                    <a:pt x="485486" y="1381551"/>
                    <a:pt x="424940" y="1445008"/>
                    <a:pt x="343228" y="1483459"/>
                  </a:cubicBezTo>
                  <a:cubicBezTo>
                    <a:pt x="261516" y="1521910"/>
                    <a:pt x="174029" y="1528111"/>
                    <a:pt x="98506" y="1506961"/>
                  </a:cubicBezTo>
                  <a:cubicBezTo>
                    <a:pt x="130349" y="1435289"/>
                    <a:pt x="190895" y="1371831"/>
                    <a:pt x="272607" y="1333381"/>
                  </a:cubicBezTo>
                  <a:cubicBezTo>
                    <a:pt x="333891" y="1304543"/>
                    <a:pt x="398424" y="1293845"/>
                    <a:pt x="458721" y="1299221"/>
                  </a:cubicBezTo>
                  <a:close/>
                  <a:moveTo>
                    <a:pt x="1815445" y="1123451"/>
                  </a:moveTo>
                  <a:cubicBezTo>
                    <a:pt x="1837069" y="1123741"/>
                    <a:pt x="1859095" y="1125929"/>
                    <a:pt x="1881271" y="1130160"/>
                  </a:cubicBezTo>
                  <a:cubicBezTo>
                    <a:pt x="1969979" y="1147082"/>
                    <a:pt x="2044403" y="1193488"/>
                    <a:pt x="2093070" y="1254990"/>
                  </a:cubicBezTo>
                  <a:cubicBezTo>
                    <a:pt x="2025180" y="1294258"/>
                    <a:pt x="1938899" y="1310008"/>
                    <a:pt x="1850192" y="1293086"/>
                  </a:cubicBezTo>
                  <a:cubicBezTo>
                    <a:pt x="1761485" y="1276164"/>
                    <a:pt x="1687060" y="1229758"/>
                    <a:pt x="1638392" y="1168255"/>
                  </a:cubicBezTo>
                  <a:cubicBezTo>
                    <a:pt x="1689310" y="1138805"/>
                    <a:pt x="1750573" y="1122583"/>
                    <a:pt x="1815445" y="1123451"/>
                  </a:cubicBezTo>
                  <a:close/>
                  <a:moveTo>
                    <a:pt x="294261" y="1123451"/>
                  </a:moveTo>
                  <a:cubicBezTo>
                    <a:pt x="359133" y="1122583"/>
                    <a:pt x="420396" y="1138805"/>
                    <a:pt x="471314" y="1168256"/>
                  </a:cubicBezTo>
                  <a:cubicBezTo>
                    <a:pt x="422647" y="1229757"/>
                    <a:pt x="348222" y="1276164"/>
                    <a:pt x="259514" y="1293086"/>
                  </a:cubicBezTo>
                  <a:cubicBezTo>
                    <a:pt x="170807" y="1310008"/>
                    <a:pt x="84526" y="1294257"/>
                    <a:pt x="16636" y="1254990"/>
                  </a:cubicBezTo>
                  <a:cubicBezTo>
                    <a:pt x="65303" y="1193488"/>
                    <a:pt x="139728" y="1147082"/>
                    <a:pt x="228435" y="1130160"/>
                  </a:cubicBezTo>
                  <a:cubicBezTo>
                    <a:pt x="250611" y="1125929"/>
                    <a:pt x="272637" y="1123741"/>
                    <a:pt x="294261" y="1123451"/>
                  </a:cubicBezTo>
                  <a:close/>
                  <a:moveTo>
                    <a:pt x="1873517" y="922337"/>
                  </a:moveTo>
                  <a:cubicBezTo>
                    <a:pt x="1963646" y="916667"/>
                    <a:pt x="2047273" y="943107"/>
                    <a:pt x="2109706" y="990574"/>
                  </a:cubicBezTo>
                  <a:cubicBezTo>
                    <a:pt x="2053714" y="1045491"/>
                    <a:pt x="1974060" y="1082204"/>
                    <a:pt x="1883932" y="1087874"/>
                  </a:cubicBezTo>
                  <a:cubicBezTo>
                    <a:pt x="1793803" y="1093544"/>
                    <a:pt x="1710176" y="1067105"/>
                    <a:pt x="1647742" y="1019638"/>
                  </a:cubicBezTo>
                  <a:cubicBezTo>
                    <a:pt x="1703734" y="964721"/>
                    <a:pt x="1783389" y="928008"/>
                    <a:pt x="1873517" y="922337"/>
                  </a:cubicBezTo>
                  <a:close/>
                  <a:moveTo>
                    <a:pt x="236189" y="922337"/>
                  </a:moveTo>
                  <a:cubicBezTo>
                    <a:pt x="326317" y="928008"/>
                    <a:pt x="405972" y="964720"/>
                    <a:pt x="461964" y="1019638"/>
                  </a:cubicBezTo>
                  <a:cubicBezTo>
                    <a:pt x="399530" y="1067104"/>
                    <a:pt x="315903" y="1093544"/>
                    <a:pt x="225774" y="1087874"/>
                  </a:cubicBezTo>
                  <a:cubicBezTo>
                    <a:pt x="135646" y="1082204"/>
                    <a:pt x="55992" y="1045491"/>
                    <a:pt x="0" y="990574"/>
                  </a:cubicBezTo>
                  <a:cubicBezTo>
                    <a:pt x="62433" y="943107"/>
                    <a:pt x="146060" y="916667"/>
                    <a:pt x="236189" y="922337"/>
                  </a:cubicBezTo>
                  <a:close/>
                  <a:moveTo>
                    <a:pt x="1942296" y="704767"/>
                  </a:moveTo>
                  <a:cubicBezTo>
                    <a:pt x="1983960" y="706288"/>
                    <a:pt x="2023923" y="715103"/>
                    <a:pt x="2060061" y="730327"/>
                  </a:cubicBezTo>
                  <a:cubicBezTo>
                    <a:pt x="2019486" y="797444"/>
                    <a:pt x="1951465" y="852812"/>
                    <a:pt x="1865578" y="880719"/>
                  </a:cubicBezTo>
                  <a:cubicBezTo>
                    <a:pt x="1779691" y="908625"/>
                    <a:pt x="1692116" y="903813"/>
                    <a:pt x="1619839" y="873364"/>
                  </a:cubicBezTo>
                  <a:cubicBezTo>
                    <a:pt x="1660415" y="806248"/>
                    <a:pt x="1728436" y="750879"/>
                    <a:pt x="1814323" y="722973"/>
                  </a:cubicBezTo>
                  <a:cubicBezTo>
                    <a:pt x="1857266" y="709020"/>
                    <a:pt x="1900632" y="703246"/>
                    <a:pt x="1942296" y="704767"/>
                  </a:cubicBezTo>
                  <a:close/>
                  <a:moveTo>
                    <a:pt x="167410" y="704767"/>
                  </a:moveTo>
                  <a:cubicBezTo>
                    <a:pt x="209074" y="703246"/>
                    <a:pt x="252440" y="709020"/>
                    <a:pt x="295383" y="722973"/>
                  </a:cubicBezTo>
                  <a:cubicBezTo>
                    <a:pt x="381270" y="750879"/>
                    <a:pt x="449292" y="806247"/>
                    <a:pt x="489867" y="873364"/>
                  </a:cubicBezTo>
                  <a:cubicBezTo>
                    <a:pt x="417591" y="903813"/>
                    <a:pt x="330015" y="908625"/>
                    <a:pt x="244128" y="880719"/>
                  </a:cubicBezTo>
                  <a:cubicBezTo>
                    <a:pt x="158241" y="852812"/>
                    <a:pt x="90220" y="797444"/>
                    <a:pt x="49645" y="730327"/>
                  </a:cubicBezTo>
                  <a:cubicBezTo>
                    <a:pt x="85783" y="715103"/>
                    <a:pt x="125746" y="706288"/>
                    <a:pt x="167410" y="704767"/>
                  </a:cubicBezTo>
                  <a:close/>
                  <a:moveTo>
                    <a:pt x="1887774" y="487375"/>
                  </a:moveTo>
                  <a:cubicBezTo>
                    <a:pt x="1907940" y="486634"/>
                    <a:pt x="1927862" y="487723"/>
                    <a:pt x="1947256" y="490603"/>
                  </a:cubicBezTo>
                  <a:cubicBezTo>
                    <a:pt x="1924647" y="565702"/>
                    <a:pt x="1872532" y="636247"/>
                    <a:pt x="1796284" y="684635"/>
                  </a:cubicBezTo>
                  <a:cubicBezTo>
                    <a:pt x="1720035" y="733024"/>
                    <a:pt x="1634014" y="750143"/>
                    <a:pt x="1556436" y="738625"/>
                  </a:cubicBezTo>
                  <a:cubicBezTo>
                    <a:pt x="1579046" y="663526"/>
                    <a:pt x="1631161" y="592981"/>
                    <a:pt x="1707409" y="544592"/>
                  </a:cubicBezTo>
                  <a:cubicBezTo>
                    <a:pt x="1764596" y="508300"/>
                    <a:pt x="1827279" y="489599"/>
                    <a:pt x="1887774" y="487375"/>
                  </a:cubicBezTo>
                  <a:close/>
                  <a:moveTo>
                    <a:pt x="221932" y="487375"/>
                  </a:moveTo>
                  <a:cubicBezTo>
                    <a:pt x="282427" y="489598"/>
                    <a:pt x="345111" y="508300"/>
                    <a:pt x="402297" y="544592"/>
                  </a:cubicBezTo>
                  <a:cubicBezTo>
                    <a:pt x="478545" y="592981"/>
                    <a:pt x="530661" y="663526"/>
                    <a:pt x="553270" y="738625"/>
                  </a:cubicBezTo>
                  <a:cubicBezTo>
                    <a:pt x="475692" y="750142"/>
                    <a:pt x="389671" y="733024"/>
                    <a:pt x="313422" y="684635"/>
                  </a:cubicBezTo>
                  <a:cubicBezTo>
                    <a:pt x="237174" y="636247"/>
                    <a:pt x="185059" y="565701"/>
                    <a:pt x="162450" y="490603"/>
                  </a:cubicBezTo>
                  <a:cubicBezTo>
                    <a:pt x="181844" y="487723"/>
                    <a:pt x="201767" y="486634"/>
                    <a:pt x="221932" y="487375"/>
                  </a:cubicBezTo>
                  <a:close/>
                  <a:moveTo>
                    <a:pt x="1778378" y="286464"/>
                  </a:moveTo>
                  <a:cubicBezTo>
                    <a:pt x="1775155" y="364827"/>
                    <a:pt x="1742221" y="446116"/>
                    <a:pt x="1680402" y="511946"/>
                  </a:cubicBezTo>
                  <a:cubicBezTo>
                    <a:pt x="1618583" y="577777"/>
                    <a:pt x="1539522" y="615750"/>
                    <a:pt x="1461517" y="623887"/>
                  </a:cubicBezTo>
                  <a:cubicBezTo>
                    <a:pt x="1464740" y="545525"/>
                    <a:pt x="1497673" y="464235"/>
                    <a:pt x="1559493" y="398405"/>
                  </a:cubicBezTo>
                  <a:cubicBezTo>
                    <a:pt x="1621312" y="332574"/>
                    <a:pt x="1700373" y="294601"/>
                    <a:pt x="1778378" y="286464"/>
                  </a:cubicBezTo>
                  <a:close/>
                  <a:moveTo>
                    <a:pt x="331328" y="286464"/>
                  </a:moveTo>
                  <a:cubicBezTo>
                    <a:pt x="409333" y="294601"/>
                    <a:pt x="488394" y="332574"/>
                    <a:pt x="550213" y="398405"/>
                  </a:cubicBezTo>
                  <a:cubicBezTo>
                    <a:pt x="612033" y="464235"/>
                    <a:pt x="644967" y="545525"/>
                    <a:pt x="648189" y="623887"/>
                  </a:cubicBezTo>
                  <a:cubicBezTo>
                    <a:pt x="570185" y="615750"/>
                    <a:pt x="491123" y="577777"/>
                    <a:pt x="429304" y="511946"/>
                  </a:cubicBezTo>
                  <a:cubicBezTo>
                    <a:pt x="367485" y="446116"/>
                    <a:pt x="334551" y="364826"/>
                    <a:pt x="331328" y="286464"/>
                  </a:cubicBezTo>
                  <a:close/>
                  <a:moveTo>
                    <a:pt x="1564038" y="130737"/>
                  </a:moveTo>
                  <a:cubicBezTo>
                    <a:pt x="1580404" y="207438"/>
                    <a:pt x="1568721" y="294364"/>
                    <a:pt x="1525215" y="373500"/>
                  </a:cubicBezTo>
                  <a:cubicBezTo>
                    <a:pt x="1481710" y="452637"/>
                    <a:pt x="1414576" y="509079"/>
                    <a:pt x="1341045" y="536359"/>
                  </a:cubicBezTo>
                  <a:cubicBezTo>
                    <a:pt x="1324679" y="459657"/>
                    <a:pt x="1336362" y="372731"/>
                    <a:pt x="1379867" y="293595"/>
                  </a:cubicBezTo>
                  <a:cubicBezTo>
                    <a:pt x="1423373" y="214458"/>
                    <a:pt x="1490507" y="158017"/>
                    <a:pt x="1564038" y="130737"/>
                  </a:cubicBezTo>
                  <a:close/>
                  <a:moveTo>
                    <a:pt x="545669" y="130737"/>
                  </a:moveTo>
                  <a:cubicBezTo>
                    <a:pt x="619200" y="158017"/>
                    <a:pt x="686333" y="214458"/>
                    <a:pt x="729839" y="293595"/>
                  </a:cubicBezTo>
                  <a:cubicBezTo>
                    <a:pt x="773344" y="372731"/>
                    <a:pt x="785028" y="459657"/>
                    <a:pt x="768661" y="536359"/>
                  </a:cubicBezTo>
                  <a:cubicBezTo>
                    <a:pt x="695131" y="509078"/>
                    <a:pt x="627996" y="452637"/>
                    <a:pt x="584491" y="373500"/>
                  </a:cubicBezTo>
                  <a:cubicBezTo>
                    <a:pt x="540985" y="294364"/>
                    <a:pt x="529303" y="207438"/>
                    <a:pt x="545669" y="130737"/>
                  </a:cubicBezTo>
                  <a:close/>
                  <a:moveTo>
                    <a:pt x="1317704" y="33206"/>
                  </a:moveTo>
                  <a:cubicBezTo>
                    <a:pt x="1352631" y="103428"/>
                    <a:pt x="1362932" y="190528"/>
                    <a:pt x="1340474" y="277998"/>
                  </a:cubicBezTo>
                  <a:cubicBezTo>
                    <a:pt x="1318015" y="365467"/>
                    <a:pt x="1267027" y="436832"/>
                    <a:pt x="1202591" y="481541"/>
                  </a:cubicBezTo>
                  <a:cubicBezTo>
                    <a:pt x="1167664" y="411319"/>
                    <a:pt x="1157362" y="324219"/>
                    <a:pt x="1179821" y="236749"/>
                  </a:cubicBezTo>
                  <a:cubicBezTo>
                    <a:pt x="1202279" y="149280"/>
                    <a:pt x="1253267" y="77916"/>
                    <a:pt x="1317704" y="33206"/>
                  </a:cubicBezTo>
                  <a:close/>
                  <a:moveTo>
                    <a:pt x="792003" y="33206"/>
                  </a:moveTo>
                  <a:cubicBezTo>
                    <a:pt x="856440" y="77916"/>
                    <a:pt x="907428" y="149280"/>
                    <a:pt x="929886" y="236749"/>
                  </a:cubicBezTo>
                  <a:cubicBezTo>
                    <a:pt x="952345" y="324219"/>
                    <a:pt x="942044" y="411319"/>
                    <a:pt x="907116" y="481541"/>
                  </a:cubicBezTo>
                  <a:cubicBezTo>
                    <a:pt x="842680" y="436831"/>
                    <a:pt x="791692" y="365467"/>
                    <a:pt x="769233" y="277998"/>
                  </a:cubicBezTo>
                  <a:cubicBezTo>
                    <a:pt x="746775" y="190528"/>
                    <a:pt x="757077" y="103428"/>
                    <a:pt x="792003" y="33206"/>
                  </a:cubicBezTo>
                  <a:close/>
                  <a:moveTo>
                    <a:pt x="1054853" y="0"/>
                  </a:moveTo>
                  <a:cubicBezTo>
                    <a:pt x="1106147" y="59330"/>
                    <a:pt x="1137785" y="141132"/>
                    <a:pt x="1137785" y="231438"/>
                  </a:cubicBezTo>
                  <a:cubicBezTo>
                    <a:pt x="1137785" y="321745"/>
                    <a:pt x="1106147" y="403548"/>
                    <a:pt x="1054853" y="462877"/>
                  </a:cubicBezTo>
                  <a:cubicBezTo>
                    <a:pt x="1003560" y="403548"/>
                    <a:pt x="971921" y="321745"/>
                    <a:pt x="971921" y="231438"/>
                  </a:cubicBezTo>
                  <a:cubicBezTo>
                    <a:pt x="971921" y="141132"/>
                    <a:pt x="1003560" y="59330"/>
                    <a:pt x="1054853" y="0"/>
                  </a:cubicBez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en-US" dirty="0">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47" name="KSO_Shape">
              <a:extLst>
                <a:ext uri="{FF2B5EF4-FFF2-40B4-BE49-F238E27FC236}">
                  <a16:creationId xmlns:a16="http://schemas.microsoft.com/office/drawing/2014/main" id="{6A88E154-0275-433F-BCFB-F91A1AACC873}"/>
                </a:ext>
              </a:extLst>
            </p:cNvPr>
            <p:cNvSpPr/>
            <p:nvPr/>
          </p:nvSpPr>
          <p:spPr>
            <a:xfrm>
              <a:off x="9164042" y="1462667"/>
              <a:ext cx="659206" cy="658107"/>
            </a:xfrm>
            <a:custGeom>
              <a:avLst/>
              <a:gdLst>
                <a:gd name="connsiteX0" fmla="*/ 1129309 w 2109706"/>
                <a:gd name="connsiteY0" fmla="*/ 1646317 h 2105544"/>
                <a:gd name="connsiteX1" fmla="*/ 1240594 w 2109706"/>
                <a:gd name="connsiteY1" fmla="*/ 1865537 h 2105544"/>
                <a:gd name="connsiteX2" fmla="*/ 1187323 w 2109706"/>
                <a:gd name="connsiteY2" fmla="*/ 2105544 h 2105544"/>
                <a:gd name="connsiteX3" fmla="*/ 1076038 w 2109706"/>
                <a:gd name="connsiteY3" fmla="*/ 1886325 h 2105544"/>
                <a:gd name="connsiteX4" fmla="*/ 1129309 w 2109706"/>
                <a:gd name="connsiteY4" fmla="*/ 1646317 h 2105544"/>
                <a:gd name="connsiteX5" fmla="*/ 980398 w 2109706"/>
                <a:gd name="connsiteY5" fmla="*/ 1646317 h 2105544"/>
                <a:gd name="connsiteX6" fmla="*/ 1033669 w 2109706"/>
                <a:gd name="connsiteY6" fmla="*/ 1886325 h 2105544"/>
                <a:gd name="connsiteX7" fmla="*/ 922384 w 2109706"/>
                <a:gd name="connsiteY7" fmla="*/ 2105544 h 2105544"/>
                <a:gd name="connsiteX8" fmla="*/ 869113 w 2109706"/>
                <a:gd name="connsiteY8" fmla="*/ 1865537 h 2105544"/>
                <a:gd name="connsiteX9" fmla="*/ 980398 w 2109706"/>
                <a:gd name="connsiteY9" fmla="*/ 1646317 h 2105544"/>
                <a:gd name="connsiteX10" fmla="*/ 1273542 w 2109706"/>
                <a:gd name="connsiteY10" fmla="*/ 1609284 h 2105544"/>
                <a:gd name="connsiteX11" fmla="*/ 1435849 w 2109706"/>
                <a:gd name="connsiteY11" fmla="*/ 1793941 h 2105544"/>
                <a:gd name="connsiteX12" fmla="*/ 1443938 w 2109706"/>
                <a:gd name="connsiteY12" fmla="*/ 2039656 h 2105544"/>
                <a:gd name="connsiteX13" fmla="*/ 1281632 w 2109706"/>
                <a:gd name="connsiteY13" fmla="*/ 1854999 h 2105544"/>
                <a:gd name="connsiteX14" fmla="*/ 1273542 w 2109706"/>
                <a:gd name="connsiteY14" fmla="*/ 1609284 h 2105544"/>
                <a:gd name="connsiteX15" fmla="*/ 836164 w 2109706"/>
                <a:gd name="connsiteY15" fmla="*/ 1609284 h 2105544"/>
                <a:gd name="connsiteX16" fmla="*/ 828074 w 2109706"/>
                <a:gd name="connsiteY16" fmla="*/ 1854999 h 2105544"/>
                <a:gd name="connsiteX17" fmla="*/ 665768 w 2109706"/>
                <a:gd name="connsiteY17" fmla="*/ 2039656 h 2105544"/>
                <a:gd name="connsiteX18" fmla="*/ 673858 w 2109706"/>
                <a:gd name="connsiteY18" fmla="*/ 1793941 h 2105544"/>
                <a:gd name="connsiteX19" fmla="*/ 836164 w 2109706"/>
                <a:gd name="connsiteY19" fmla="*/ 1609284 h 2105544"/>
                <a:gd name="connsiteX20" fmla="*/ 1404034 w 2109706"/>
                <a:gd name="connsiteY20" fmla="*/ 1537545 h 2105544"/>
                <a:gd name="connsiteX21" fmla="*/ 1607164 w 2109706"/>
                <a:gd name="connsiteY21" fmla="*/ 1676037 h 2105544"/>
                <a:gd name="connsiteX22" fmla="*/ 1676106 w 2109706"/>
                <a:gd name="connsiteY22" fmla="*/ 1912020 h 2105544"/>
                <a:gd name="connsiteX23" fmla="*/ 1472977 w 2109706"/>
                <a:gd name="connsiteY23" fmla="*/ 1773529 h 2105544"/>
                <a:gd name="connsiteX24" fmla="*/ 1404034 w 2109706"/>
                <a:gd name="connsiteY24" fmla="*/ 1537545 h 2105544"/>
                <a:gd name="connsiteX25" fmla="*/ 705672 w 2109706"/>
                <a:gd name="connsiteY25" fmla="*/ 1537545 h 2105544"/>
                <a:gd name="connsiteX26" fmla="*/ 636729 w 2109706"/>
                <a:gd name="connsiteY26" fmla="*/ 1773529 h 2105544"/>
                <a:gd name="connsiteX27" fmla="*/ 433600 w 2109706"/>
                <a:gd name="connsiteY27" fmla="*/ 1912020 h 2105544"/>
                <a:gd name="connsiteX28" fmla="*/ 502542 w 2109706"/>
                <a:gd name="connsiteY28" fmla="*/ 1676037 h 2105544"/>
                <a:gd name="connsiteX29" fmla="*/ 705672 w 2109706"/>
                <a:gd name="connsiteY29" fmla="*/ 1537545 h 2105544"/>
                <a:gd name="connsiteX30" fmla="*/ 1512586 w 2109706"/>
                <a:gd name="connsiteY30" fmla="*/ 1435608 h 2105544"/>
                <a:gd name="connsiteX31" fmla="*/ 1743775 w 2109706"/>
                <a:gd name="connsiteY31" fmla="*/ 1519233 h 2105544"/>
                <a:gd name="connsiteX32" fmla="*/ 1869239 w 2109706"/>
                <a:gd name="connsiteY32" fmla="*/ 1730657 h 2105544"/>
                <a:gd name="connsiteX33" fmla="*/ 1638050 w 2109706"/>
                <a:gd name="connsiteY33" fmla="*/ 1647033 h 2105544"/>
                <a:gd name="connsiteX34" fmla="*/ 1512586 w 2109706"/>
                <a:gd name="connsiteY34" fmla="*/ 1435608 h 2105544"/>
                <a:gd name="connsiteX35" fmla="*/ 597120 w 2109706"/>
                <a:gd name="connsiteY35" fmla="*/ 1435608 h 2105544"/>
                <a:gd name="connsiteX36" fmla="*/ 471656 w 2109706"/>
                <a:gd name="connsiteY36" fmla="*/ 1647033 h 2105544"/>
                <a:gd name="connsiteX37" fmla="*/ 240467 w 2109706"/>
                <a:gd name="connsiteY37" fmla="*/ 1730657 h 2105544"/>
                <a:gd name="connsiteX38" fmla="*/ 365931 w 2109706"/>
                <a:gd name="connsiteY38" fmla="*/ 1519233 h 2105544"/>
                <a:gd name="connsiteX39" fmla="*/ 597120 w 2109706"/>
                <a:gd name="connsiteY39" fmla="*/ 1435608 h 2105544"/>
                <a:gd name="connsiteX40" fmla="*/ 1650985 w 2109706"/>
                <a:gd name="connsiteY40" fmla="*/ 1299221 h 2105544"/>
                <a:gd name="connsiteX41" fmla="*/ 1837099 w 2109706"/>
                <a:gd name="connsiteY41" fmla="*/ 1333381 h 2105544"/>
                <a:gd name="connsiteX42" fmla="*/ 2011200 w 2109706"/>
                <a:gd name="connsiteY42" fmla="*/ 1506961 h 2105544"/>
                <a:gd name="connsiteX43" fmla="*/ 1766478 w 2109706"/>
                <a:gd name="connsiteY43" fmla="*/ 1483459 h 2105544"/>
                <a:gd name="connsiteX44" fmla="*/ 1592376 w 2109706"/>
                <a:gd name="connsiteY44" fmla="*/ 1309878 h 2105544"/>
                <a:gd name="connsiteX45" fmla="*/ 1650985 w 2109706"/>
                <a:gd name="connsiteY45" fmla="*/ 1299221 h 2105544"/>
                <a:gd name="connsiteX46" fmla="*/ 458721 w 2109706"/>
                <a:gd name="connsiteY46" fmla="*/ 1299221 h 2105544"/>
                <a:gd name="connsiteX47" fmla="*/ 517330 w 2109706"/>
                <a:gd name="connsiteY47" fmla="*/ 1309878 h 2105544"/>
                <a:gd name="connsiteX48" fmla="*/ 343228 w 2109706"/>
                <a:gd name="connsiteY48" fmla="*/ 1483459 h 2105544"/>
                <a:gd name="connsiteX49" fmla="*/ 98506 w 2109706"/>
                <a:gd name="connsiteY49" fmla="*/ 1506961 h 2105544"/>
                <a:gd name="connsiteX50" fmla="*/ 272607 w 2109706"/>
                <a:gd name="connsiteY50" fmla="*/ 1333381 h 2105544"/>
                <a:gd name="connsiteX51" fmla="*/ 458721 w 2109706"/>
                <a:gd name="connsiteY51" fmla="*/ 1299221 h 2105544"/>
                <a:gd name="connsiteX52" fmla="*/ 1815445 w 2109706"/>
                <a:gd name="connsiteY52" fmla="*/ 1123451 h 2105544"/>
                <a:gd name="connsiteX53" fmla="*/ 1881271 w 2109706"/>
                <a:gd name="connsiteY53" fmla="*/ 1130160 h 2105544"/>
                <a:gd name="connsiteX54" fmla="*/ 2093070 w 2109706"/>
                <a:gd name="connsiteY54" fmla="*/ 1254990 h 2105544"/>
                <a:gd name="connsiteX55" fmla="*/ 1850192 w 2109706"/>
                <a:gd name="connsiteY55" fmla="*/ 1293086 h 2105544"/>
                <a:gd name="connsiteX56" fmla="*/ 1638392 w 2109706"/>
                <a:gd name="connsiteY56" fmla="*/ 1168255 h 2105544"/>
                <a:gd name="connsiteX57" fmla="*/ 1815445 w 2109706"/>
                <a:gd name="connsiteY57" fmla="*/ 1123451 h 2105544"/>
                <a:gd name="connsiteX58" fmla="*/ 294261 w 2109706"/>
                <a:gd name="connsiteY58" fmla="*/ 1123451 h 2105544"/>
                <a:gd name="connsiteX59" fmla="*/ 471314 w 2109706"/>
                <a:gd name="connsiteY59" fmla="*/ 1168256 h 2105544"/>
                <a:gd name="connsiteX60" fmla="*/ 259514 w 2109706"/>
                <a:gd name="connsiteY60" fmla="*/ 1293086 h 2105544"/>
                <a:gd name="connsiteX61" fmla="*/ 16636 w 2109706"/>
                <a:gd name="connsiteY61" fmla="*/ 1254990 h 2105544"/>
                <a:gd name="connsiteX62" fmla="*/ 228435 w 2109706"/>
                <a:gd name="connsiteY62" fmla="*/ 1130160 h 2105544"/>
                <a:gd name="connsiteX63" fmla="*/ 294261 w 2109706"/>
                <a:gd name="connsiteY63" fmla="*/ 1123451 h 2105544"/>
                <a:gd name="connsiteX64" fmla="*/ 1873517 w 2109706"/>
                <a:gd name="connsiteY64" fmla="*/ 922337 h 2105544"/>
                <a:gd name="connsiteX65" fmla="*/ 2109706 w 2109706"/>
                <a:gd name="connsiteY65" fmla="*/ 990574 h 2105544"/>
                <a:gd name="connsiteX66" fmla="*/ 1883932 w 2109706"/>
                <a:gd name="connsiteY66" fmla="*/ 1087874 h 2105544"/>
                <a:gd name="connsiteX67" fmla="*/ 1647742 w 2109706"/>
                <a:gd name="connsiteY67" fmla="*/ 1019638 h 2105544"/>
                <a:gd name="connsiteX68" fmla="*/ 1873517 w 2109706"/>
                <a:gd name="connsiteY68" fmla="*/ 922337 h 2105544"/>
                <a:gd name="connsiteX69" fmla="*/ 236189 w 2109706"/>
                <a:gd name="connsiteY69" fmla="*/ 922337 h 2105544"/>
                <a:gd name="connsiteX70" fmla="*/ 461964 w 2109706"/>
                <a:gd name="connsiteY70" fmla="*/ 1019638 h 2105544"/>
                <a:gd name="connsiteX71" fmla="*/ 225774 w 2109706"/>
                <a:gd name="connsiteY71" fmla="*/ 1087874 h 2105544"/>
                <a:gd name="connsiteX72" fmla="*/ 0 w 2109706"/>
                <a:gd name="connsiteY72" fmla="*/ 990574 h 2105544"/>
                <a:gd name="connsiteX73" fmla="*/ 236189 w 2109706"/>
                <a:gd name="connsiteY73" fmla="*/ 922337 h 2105544"/>
                <a:gd name="connsiteX74" fmla="*/ 1942296 w 2109706"/>
                <a:gd name="connsiteY74" fmla="*/ 704767 h 2105544"/>
                <a:gd name="connsiteX75" fmla="*/ 2060061 w 2109706"/>
                <a:gd name="connsiteY75" fmla="*/ 730327 h 2105544"/>
                <a:gd name="connsiteX76" fmla="*/ 1865578 w 2109706"/>
                <a:gd name="connsiteY76" fmla="*/ 880719 h 2105544"/>
                <a:gd name="connsiteX77" fmla="*/ 1619839 w 2109706"/>
                <a:gd name="connsiteY77" fmla="*/ 873364 h 2105544"/>
                <a:gd name="connsiteX78" fmla="*/ 1814323 w 2109706"/>
                <a:gd name="connsiteY78" fmla="*/ 722973 h 2105544"/>
                <a:gd name="connsiteX79" fmla="*/ 1942296 w 2109706"/>
                <a:gd name="connsiteY79" fmla="*/ 704767 h 2105544"/>
                <a:gd name="connsiteX80" fmla="*/ 167410 w 2109706"/>
                <a:gd name="connsiteY80" fmla="*/ 704767 h 2105544"/>
                <a:gd name="connsiteX81" fmla="*/ 295383 w 2109706"/>
                <a:gd name="connsiteY81" fmla="*/ 722973 h 2105544"/>
                <a:gd name="connsiteX82" fmla="*/ 489867 w 2109706"/>
                <a:gd name="connsiteY82" fmla="*/ 873364 h 2105544"/>
                <a:gd name="connsiteX83" fmla="*/ 244128 w 2109706"/>
                <a:gd name="connsiteY83" fmla="*/ 880719 h 2105544"/>
                <a:gd name="connsiteX84" fmla="*/ 49645 w 2109706"/>
                <a:gd name="connsiteY84" fmla="*/ 730327 h 2105544"/>
                <a:gd name="connsiteX85" fmla="*/ 167410 w 2109706"/>
                <a:gd name="connsiteY85" fmla="*/ 704767 h 2105544"/>
                <a:gd name="connsiteX86" fmla="*/ 1887774 w 2109706"/>
                <a:gd name="connsiteY86" fmla="*/ 487375 h 2105544"/>
                <a:gd name="connsiteX87" fmla="*/ 1947256 w 2109706"/>
                <a:gd name="connsiteY87" fmla="*/ 490603 h 2105544"/>
                <a:gd name="connsiteX88" fmla="*/ 1796284 w 2109706"/>
                <a:gd name="connsiteY88" fmla="*/ 684635 h 2105544"/>
                <a:gd name="connsiteX89" fmla="*/ 1556436 w 2109706"/>
                <a:gd name="connsiteY89" fmla="*/ 738625 h 2105544"/>
                <a:gd name="connsiteX90" fmla="*/ 1707409 w 2109706"/>
                <a:gd name="connsiteY90" fmla="*/ 544592 h 2105544"/>
                <a:gd name="connsiteX91" fmla="*/ 1887774 w 2109706"/>
                <a:gd name="connsiteY91" fmla="*/ 487375 h 2105544"/>
                <a:gd name="connsiteX92" fmla="*/ 221932 w 2109706"/>
                <a:gd name="connsiteY92" fmla="*/ 487375 h 2105544"/>
                <a:gd name="connsiteX93" fmla="*/ 402297 w 2109706"/>
                <a:gd name="connsiteY93" fmla="*/ 544592 h 2105544"/>
                <a:gd name="connsiteX94" fmla="*/ 553270 w 2109706"/>
                <a:gd name="connsiteY94" fmla="*/ 738625 h 2105544"/>
                <a:gd name="connsiteX95" fmla="*/ 313422 w 2109706"/>
                <a:gd name="connsiteY95" fmla="*/ 684635 h 2105544"/>
                <a:gd name="connsiteX96" fmla="*/ 162450 w 2109706"/>
                <a:gd name="connsiteY96" fmla="*/ 490603 h 2105544"/>
                <a:gd name="connsiteX97" fmla="*/ 221932 w 2109706"/>
                <a:gd name="connsiteY97" fmla="*/ 487375 h 2105544"/>
                <a:gd name="connsiteX98" fmla="*/ 1778378 w 2109706"/>
                <a:gd name="connsiteY98" fmla="*/ 286464 h 2105544"/>
                <a:gd name="connsiteX99" fmla="*/ 1680402 w 2109706"/>
                <a:gd name="connsiteY99" fmla="*/ 511946 h 2105544"/>
                <a:gd name="connsiteX100" fmla="*/ 1461517 w 2109706"/>
                <a:gd name="connsiteY100" fmla="*/ 623887 h 2105544"/>
                <a:gd name="connsiteX101" fmla="*/ 1559493 w 2109706"/>
                <a:gd name="connsiteY101" fmla="*/ 398405 h 2105544"/>
                <a:gd name="connsiteX102" fmla="*/ 1778378 w 2109706"/>
                <a:gd name="connsiteY102" fmla="*/ 286464 h 2105544"/>
                <a:gd name="connsiteX103" fmla="*/ 331328 w 2109706"/>
                <a:gd name="connsiteY103" fmla="*/ 286464 h 2105544"/>
                <a:gd name="connsiteX104" fmla="*/ 550213 w 2109706"/>
                <a:gd name="connsiteY104" fmla="*/ 398405 h 2105544"/>
                <a:gd name="connsiteX105" fmla="*/ 648189 w 2109706"/>
                <a:gd name="connsiteY105" fmla="*/ 623887 h 2105544"/>
                <a:gd name="connsiteX106" fmla="*/ 429304 w 2109706"/>
                <a:gd name="connsiteY106" fmla="*/ 511946 h 2105544"/>
                <a:gd name="connsiteX107" fmla="*/ 331328 w 2109706"/>
                <a:gd name="connsiteY107" fmla="*/ 286464 h 2105544"/>
                <a:gd name="connsiteX108" fmla="*/ 1564038 w 2109706"/>
                <a:gd name="connsiteY108" fmla="*/ 130737 h 2105544"/>
                <a:gd name="connsiteX109" fmla="*/ 1525215 w 2109706"/>
                <a:gd name="connsiteY109" fmla="*/ 373500 h 2105544"/>
                <a:gd name="connsiteX110" fmla="*/ 1341045 w 2109706"/>
                <a:gd name="connsiteY110" fmla="*/ 536359 h 2105544"/>
                <a:gd name="connsiteX111" fmla="*/ 1379867 w 2109706"/>
                <a:gd name="connsiteY111" fmla="*/ 293595 h 2105544"/>
                <a:gd name="connsiteX112" fmla="*/ 1564038 w 2109706"/>
                <a:gd name="connsiteY112" fmla="*/ 130737 h 2105544"/>
                <a:gd name="connsiteX113" fmla="*/ 545669 w 2109706"/>
                <a:gd name="connsiteY113" fmla="*/ 130737 h 2105544"/>
                <a:gd name="connsiteX114" fmla="*/ 729839 w 2109706"/>
                <a:gd name="connsiteY114" fmla="*/ 293595 h 2105544"/>
                <a:gd name="connsiteX115" fmla="*/ 768661 w 2109706"/>
                <a:gd name="connsiteY115" fmla="*/ 536359 h 2105544"/>
                <a:gd name="connsiteX116" fmla="*/ 584491 w 2109706"/>
                <a:gd name="connsiteY116" fmla="*/ 373500 h 2105544"/>
                <a:gd name="connsiteX117" fmla="*/ 545669 w 2109706"/>
                <a:gd name="connsiteY117" fmla="*/ 130737 h 2105544"/>
                <a:gd name="connsiteX118" fmla="*/ 1317704 w 2109706"/>
                <a:gd name="connsiteY118" fmla="*/ 33206 h 2105544"/>
                <a:gd name="connsiteX119" fmla="*/ 1340474 w 2109706"/>
                <a:gd name="connsiteY119" fmla="*/ 277998 h 2105544"/>
                <a:gd name="connsiteX120" fmla="*/ 1202591 w 2109706"/>
                <a:gd name="connsiteY120" fmla="*/ 481541 h 2105544"/>
                <a:gd name="connsiteX121" fmla="*/ 1179821 w 2109706"/>
                <a:gd name="connsiteY121" fmla="*/ 236749 h 2105544"/>
                <a:gd name="connsiteX122" fmla="*/ 1317704 w 2109706"/>
                <a:gd name="connsiteY122" fmla="*/ 33206 h 2105544"/>
                <a:gd name="connsiteX123" fmla="*/ 792003 w 2109706"/>
                <a:gd name="connsiteY123" fmla="*/ 33206 h 2105544"/>
                <a:gd name="connsiteX124" fmla="*/ 929886 w 2109706"/>
                <a:gd name="connsiteY124" fmla="*/ 236749 h 2105544"/>
                <a:gd name="connsiteX125" fmla="*/ 907116 w 2109706"/>
                <a:gd name="connsiteY125" fmla="*/ 481541 h 2105544"/>
                <a:gd name="connsiteX126" fmla="*/ 769233 w 2109706"/>
                <a:gd name="connsiteY126" fmla="*/ 277998 h 2105544"/>
                <a:gd name="connsiteX127" fmla="*/ 792003 w 2109706"/>
                <a:gd name="connsiteY127" fmla="*/ 33206 h 2105544"/>
                <a:gd name="connsiteX128" fmla="*/ 1054853 w 2109706"/>
                <a:gd name="connsiteY128" fmla="*/ 0 h 2105544"/>
                <a:gd name="connsiteX129" fmla="*/ 1137785 w 2109706"/>
                <a:gd name="connsiteY129" fmla="*/ 231438 h 2105544"/>
                <a:gd name="connsiteX130" fmla="*/ 1054853 w 2109706"/>
                <a:gd name="connsiteY130" fmla="*/ 462877 h 2105544"/>
                <a:gd name="connsiteX131" fmla="*/ 971921 w 2109706"/>
                <a:gd name="connsiteY131" fmla="*/ 231438 h 2105544"/>
                <a:gd name="connsiteX132" fmla="*/ 1054853 w 2109706"/>
                <a:gd name="connsiteY132" fmla="*/ 0 h 210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109706" h="2105544">
                  <a:moveTo>
                    <a:pt x="1129309" y="1646317"/>
                  </a:moveTo>
                  <a:cubicBezTo>
                    <a:pt x="1187634" y="1698750"/>
                    <a:pt x="1229276" y="1775942"/>
                    <a:pt x="1240594" y="1865537"/>
                  </a:cubicBezTo>
                  <a:cubicBezTo>
                    <a:pt x="1251913" y="1955131"/>
                    <a:pt x="1230775" y="2040254"/>
                    <a:pt x="1187323" y="2105544"/>
                  </a:cubicBezTo>
                  <a:cubicBezTo>
                    <a:pt x="1128998" y="2053111"/>
                    <a:pt x="1087357" y="1975920"/>
                    <a:pt x="1076038" y="1886325"/>
                  </a:cubicBezTo>
                  <a:cubicBezTo>
                    <a:pt x="1064720" y="1796731"/>
                    <a:pt x="1085856" y="1711608"/>
                    <a:pt x="1129309" y="1646317"/>
                  </a:cubicBezTo>
                  <a:close/>
                  <a:moveTo>
                    <a:pt x="980398" y="1646317"/>
                  </a:moveTo>
                  <a:cubicBezTo>
                    <a:pt x="1023850" y="1711608"/>
                    <a:pt x="1044988" y="1796731"/>
                    <a:pt x="1033669" y="1886325"/>
                  </a:cubicBezTo>
                  <a:cubicBezTo>
                    <a:pt x="1022351" y="1975920"/>
                    <a:pt x="980709" y="2053111"/>
                    <a:pt x="922384" y="2105544"/>
                  </a:cubicBezTo>
                  <a:cubicBezTo>
                    <a:pt x="878931" y="2040254"/>
                    <a:pt x="857794" y="1955131"/>
                    <a:pt x="869113" y="1865537"/>
                  </a:cubicBezTo>
                  <a:cubicBezTo>
                    <a:pt x="880431" y="1775942"/>
                    <a:pt x="922073" y="1698750"/>
                    <a:pt x="980398" y="1646317"/>
                  </a:cubicBezTo>
                  <a:close/>
                  <a:moveTo>
                    <a:pt x="1273542" y="1609284"/>
                  </a:moveTo>
                  <a:cubicBezTo>
                    <a:pt x="1343074" y="1645565"/>
                    <a:pt x="1402604" y="1709976"/>
                    <a:pt x="1435849" y="1793941"/>
                  </a:cubicBezTo>
                  <a:cubicBezTo>
                    <a:pt x="1469093" y="1877906"/>
                    <a:pt x="1469789" y="1965610"/>
                    <a:pt x="1443938" y="2039656"/>
                  </a:cubicBezTo>
                  <a:cubicBezTo>
                    <a:pt x="1374406" y="2003375"/>
                    <a:pt x="1314876" y="1938964"/>
                    <a:pt x="1281632" y="1854999"/>
                  </a:cubicBezTo>
                  <a:cubicBezTo>
                    <a:pt x="1248388" y="1771034"/>
                    <a:pt x="1247691" y="1683329"/>
                    <a:pt x="1273542" y="1609284"/>
                  </a:cubicBezTo>
                  <a:close/>
                  <a:moveTo>
                    <a:pt x="836164" y="1609284"/>
                  </a:moveTo>
                  <a:cubicBezTo>
                    <a:pt x="862014" y="1683329"/>
                    <a:pt x="861318" y="1771034"/>
                    <a:pt x="828074" y="1854999"/>
                  </a:cubicBezTo>
                  <a:cubicBezTo>
                    <a:pt x="794830" y="1938964"/>
                    <a:pt x="735299" y="2003375"/>
                    <a:pt x="665768" y="2039656"/>
                  </a:cubicBezTo>
                  <a:cubicBezTo>
                    <a:pt x="639917" y="1965610"/>
                    <a:pt x="640613" y="1877906"/>
                    <a:pt x="673858" y="1793941"/>
                  </a:cubicBezTo>
                  <a:cubicBezTo>
                    <a:pt x="707102" y="1709976"/>
                    <a:pt x="766632" y="1645565"/>
                    <a:pt x="836164" y="1609284"/>
                  </a:cubicBezTo>
                  <a:close/>
                  <a:moveTo>
                    <a:pt x="1404034" y="1537545"/>
                  </a:moveTo>
                  <a:cubicBezTo>
                    <a:pt x="1480404" y="1555395"/>
                    <a:pt x="1554083" y="1602977"/>
                    <a:pt x="1607164" y="1676037"/>
                  </a:cubicBezTo>
                  <a:cubicBezTo>
                    <a:pt x="1660245" y="1749096"/>
                    <a:pt x="1682730" y="1833873"/>
                    <a:pt x="1676106" y="1912020"/>
                  </a:cubicBezTo>
                  <a:cubicBezTo>
                    <a:pt x="1599736" y="1894171"/>
                    <a:pt x="1526058" y="1846589"/>
                    <a:pt x="1472977" y="1773529"/>
                  </a:cubicBezTo>
                  <a:cubicBezTo>
                    <a:pt x="1419896" y="1700470"/>
                    <a:pt x="1397410" y="1615693"/>
                    <a:pt x="1404034" y="1537545"/>
                  </a:cubicBezTo>
                  <a:close/>
                  <a:moveTo>
                    <a:pt x="705672" y="1537545"/>
                  </a:moveTo>
                  <a:cubicBezTo>
                    <a:pt x="712296" y="1615693"/>
                    <a:pt x="689810" y="1700470"/>
                    <a:pt x="636729" y="1773529"/>
                  </a:cubicBezTo>
                  <a:cubicBezTo>
                    <a:pt x="583648" y="1846589"/>
                    <a:pt x="509970" y="1894171"/>
                    <a:pt x="433600" y="1912020"/>
                  </a:cubicBezTo>
                  <a:cubicBezTo>
                    <a:pt x="426976" y="1833872"/>
                    <a:pt x="449461" y="1749096"/>
                    <a:pt x="502542" y="1676037"/>
                  </a:cubicBezTo>
                  <a:cubicBezTo>
                    <a:pt x="555623" y="1602977"/>
                    <a:pt x="629302" y="1555394"/>
                    <a:pt x="705672" y="1537545"/>
                  </a:cubicBezTo>
                  <a:close/>
                  <a:moveTo>
                    <a:pt x="1512586" y="1435608"/>
                  </a:moveTo>
                  <a:cubicBezTo>
                    <a:pt x="1590995" y="1433905"/>
                    <a:pt x="1674193" y="1461669"/>
                    <a:pt x="1743775" y="1519233"/>
                  </a:cubicBezTo>
                  <a:cubicBezTo>
                    <a:pt x="1813358" y="1576796"/>
                    <a:pt x="1856220" y="1653317"/>
                    <a:pt x="1869239" y="1730657"/>
                  </a:cubicBezTo>
                  <a:cubicBezTo>
                    <a:pt x="1790829" y="1732361"/>
                    <a:pt x="1707632" y="1704597"/>
                    <a:pt x="1638050" y="1647033"/>
                  </a:cubicBezTo>
                  <a:cubicBezTo>
                    <a:pt x="1568467" y="1589470"/>
                    <a:pt x="1525604" y="1512949"/>
                    <a:pt x="1512586" y="1435608"/>
                  </a:cubicBezTo>
                  <a:close/>
                  <a:moveTo>
                    <a:pt x="597120" y="1435608"/>
                  </a:moveTo>
                  <a:cubicBezTo>
                    <a:pt x="584101" y="1512948"/>
                    <a:pt x="541239" y="1589470"/>
                    <a:pt x="471656" y="1647033"/>
                  </a:cubicBezTo>
                  <a:cubicBezTo>
                    <a:pt x="402074" y="1704597"/>
                    <a:pt x="318877" y="1732361"/>
                    <a:pt x="240467" y="1730657"/>
                  </a:cubicBezTo>
                  <a:cubicBezTo>
                    <a:pt x="253486" y="1653317"/>
                    <a:pt x="296348" y="1576796"/>
                    <a:pt x="365931" y="1519233"/>
                  </a:cubicBezTo>
                  <a:cubicBezTo>
                    <a:pt x="435513" y="1461669"/>
                    <a:pt x="518710" y="1433904"/>
                    <a:pt x="597120" y="1435608"/>
                  </a:cubicBezTo>
                  <a:close/>
                  <a:moveTo>
                    <a:pt x="1650985" y="1299221"/>
                  </a:moveTo>
                  <a:cubicBezTo>
                    <a:pt x="1711282" y="1293845"/>
                    <a:pt x="1775815" y="1304543"/>
                    <a:pt x="1837099" y="1333381"/>
                  </a:cubicBezTo>
                  <a:cubicBezTo>
                    <a:pt x="1918811" y="1371831"/>
                    <a:pt x="1979356" y="1435289"/>
                    <a:pt x="2011200" y="1506961"/>
                  </a:cubicBezTo>
                  <a:cubicBezTo>
                    <a:pt x="1935677" y="1528112"/>
                    <a:pt x="1848190" y="1521910"/>
                    <a:pt x="1766478" y="1483459"/>
                  </a:cubicBezTo>
                  <a:cubicBezTo>
                    <a:pt x="1684766" y="1445008"/>
                    <a:pt x="1624220" y="1381551"/>
                    <a:pt x="1592376" y="1309878"/>
                  </a:cubicBezTo>
                  <a:cubicBezTo>
                    <a:pt x="1611257" y="1304591"/>
                    <a:pt x="1630885" y="1301013"/>
                    <a:pt x="1650985" y="1299221"/>
                  </a:cubicBezTo>
                  <a:close/>
                  <a:moveTo>
                    <a:pt x="458721" y="1299221"/>
                  </a:moveTo>
                  <a:cubicBezTo>
                    <a:pt x="478820" y="1301013"/>
                    <a:pt x="498449" y="1304591"/>
                    <a:pt x="517330" y="1309878"/>
                  </a:cubicBezTo>
                  <a:cubicBezTo>
                    <a:pt x="485486" y="1381551"/>
                    <a:pt x="424940" y="1445008"/>
                    <a:pt x="343228" y="1483459"/>
                  </a:cubicBezTo>
                  <a:cubicBezTo>
                    <a:pt x="261516" y="1521910"/>
                    <a:pt x="174029" y="1528111"/>
                    <a:pt x="98506" y="1506961"/>
                  </a:cubicBezTo>
                  <a:cubicBezTo>
                    <a:pt x="130349" y="1435289"/>
                    <a:pt x="190895" y="1371831"/>
                    <a:pt x="272607" y="1333381"/>
                  </a:cubicBezTo>
                  <a:cubicBezTo>
                    <a:pt x="333891" y="1304543"/>
                    <a:pt x="398424" y="1293845"/>
                    <a:pt x="458721" y="1299221"/>
                  </a:cubicBezTo>
                  <a:close/>
                  <a:moveTo>
                    <a:pt x="1815445" y="1123451"/>
                  </a:moveTo>
                  <a:cubicBezTo>
                    <a:pt x="1837069" y="1123741"/>
                    <a:pt x="1859095" y="1125929"/>
                    <a:pt x="1881271" y="1130160"/>
                  </a:cubicBezTo>
                  <a:cubicBezTo>
                    <a:pt x="1969979" y="1147082"/>
                    <a:pt x="2044403" y="1193488"/>
                    <a:pt x="2093070" y="1254990"/>
                  </a:cubicBezTo>
                  <a:cubicBezTo>
                    <a:pt x="2025180" y="1294258"/>
                    <a:pt x="1938899" y="1310008"/>
                    <a:pt x="1850192" y="1293086"/>
                  </a:cubicBezTo>
                  <a:cubicBezTo>
                    <a:pt x="1761485" y="1276164"/>
                    <a:pt x="1687060" y="1229758"/>
                    <a:pt x="1638392" y="1168255"/>
                  </a:cubicBezTo>
                  <a:cubicBezTo>
                    <a:pt x="1689310" y="1138805"/>
                    <a:pt x="1750573" y="1122583"/>
                    <a:pt x="1815445" y="1123451"/>
                  </a:cubicBezTo>
                  <a:close/>
                  <a:moveTo>
                    <a:pt x="294261" y="1123451"/>
                  </a:moveTo>
                  <a:cubicBezTo>
                    <a:pt x="359133" y="1122583"/>
                    <a:pt x="420396" y="1138805"/>
                    <a:pt x="471314" y="1168256"/>
                  </a:cubicBezTo>
                  <a:cubicBezTo>
                    <a:pt x="422647" y="1229757"/>
                    <a:pt x="348222" y="1276164"/>
                    <a:pt x="259514" y="1293086"/>
                  </a:cubicBezTo>
                  <a:cubicBezTo>
                    <a:pt x="170807" y="1310008"/>
                    <a:pt x="84526" y="1294257"/>
                    <a:pt x="16636" y="1254990"/>
                  </a:cubicBezTo>
                  <a:cubicBezTo>
                    <a:pt x="65303" y="1193488"/>
                    <a:pt x="139728" y="1147082"/>
                    <a:pt x="228435" y="1130160"/>
                  </a:cubicBezTo>
                  <a:cubicBezTo>
                    <a:pt x="250611" y="1125929"/>
                    <a:pt x="272637" y="1123741"/>
                    <a:pt x="294261" y="1123451"/>
                  </a:cubicBezTo>
                  <a:close/>
                  <a:moveTo>
                    <a:pt x="1873517" y="922337"/>
                  </a:moveTo>
                  <a:cubicBezTo>
                    <a:pt x="1963646" y="916667"/>
                    <a:pt x="2047273" y="943107"/>
                    <a:pt x="2109706" y="990574"/>
                  </a:cubicBezTo>
                  <a:cubicBezTo>
                    <a:pt x="2053714" y="1045491"/>
                    <a:pt x="1974060" y="1082204"/>
                    <a:pt x="1883932" y="1087874"/>
                  </a:cubicBezTo>
                  <a:cubicBezTo>
                    <a:pt x="1793803" y="1093544"/>
                    <a:pt x="1710176" y="1067105"/>
                    <a:pt x="1647742" y="1019638"/>
                  </a:cubicBezTo>
                  <a:cubicBezTo>
                    <a:pt x="1703734" y="964721"/>
                    <a:pt x="1783389" y="928008"/>
                    <a:pt x="1873517" y="922337"/>
                  </a:cubicBezTo>
                  <a:close/>
                  <a:moveTo>
                    <a:pt x="236189" y="922337"/>
                  </a:moveTo>
                  <a:cubicBezTo>
                    <a:pt x="326317" y="928008"/>
                    <a:pt x="405972" y="964720"/>
                    <a:pt x="461964" y="1019638"/>
                  </a:cubicBezTo>
                  <a:cubicBezTo>
                    <a:pt x="399530" y="1067104"/>
                    <a:pt x="315903" y="1093544"/>
                    <a:pt x="225774" y="1087874"/>
                  </a:cubicBezTo>
                  <a:cubicBezTo>
                    <a:pt x="135646" y="1082204"/>
                    <a:pt x="55992" y="1045491"/>
                    <a:pt x="0" y="990574"/>
                  </a:cubicBezTo>
                  <a:cubicBezTo>
                    <a:pt x="62433" y="943107"/>
                    <a:pt x="146060" y="916667"/>
                    <a:pt x="236189" y="922337"/>
                  </a:cubicBezTo>
                  <a:close/>
                  <a:moveTo>
                    <a:pt x="1942296" y="704767"/>
                  </a:moveTo>
                  <a:cubicBezTo>
                    <a:pt x="1983960" y="706288"/>
                    <a:pt x="2023923" y="715103"/>
                    <a:pt x="2060061" y="730327"/>
                  </a:cubicBezTo>
                  <a:cubicBezTo>
                    <a:pt x="2019486" y="797444"/>
                    <a:pt x="1951465" y="852812"/>
                    <a:pt x="1865578" y="880719"/>
                  </a:cubicBezTo>
                  <a:cubicBezTo>
                    <a:pt x="1779691" y="908625"/>
                    <a:pt x="1692116" y="903813"/>
                    <a:pt x="1619839" y="873364"/>
                  </a:cubicBezTo>
                  <a:cubicBezTo>
                    <a:pt x="1660415" y="806248"/>
                    <a:pt x="1728436" y="750879"/>
                    <a:pt x="1814323" y="722973"/>
                  </a:cubicBezTo>
                  <a:cubicBezTo>
                    <a:pt x="1857266" y="709020"/>
                    <a:pt x="1900632" y="703246"/>
                    <a:pt x="1942296" y="704767"/>
                  </a:cubicBezTo>
                  <a:close/>
                  <a:moveTo>
                    <a:pt x="167410" y="704767"/>
                  </a:moveTo>
                  <a:cubicBezTo>
                    <a:pt x="209074" y="703246"/>
                    <a:pt x="252440" y="709020"/>
                    <a:pt x="295383" y="722973"/>
                  </a:cubicBezTo>
                  <a:cubicBezTo>
                    <a:pt x="381270" y="750879"/>
                    <a:pt x="449292" y="806247"/>
                    <a:pt x="489867" y="873364"/>
                  </a:cubicBezTo>
                  <a:cubicBezTo>
                    <a:pt x="417591" y="903813"/>
                    <a:pt x="330015" y="908625"/>
                    <a:pt x="244128" y="880719"/>
                  </a:cubicBezTo>
                  <a:cubicBezTo>
                    <a:pt x="158241" y="852812"/>
                    <a:pt x="90220" y="797444"/>
                    <a:pt x="49645" y="730327"/>
                  </a:cubicBezTo>
                  <a:cubicBezTo>
                    <a:pt x="85783" y="715103"/>
                    <a:pt x="125746" y="706288"/>
                    <a:pt x="167410" y="704767"/>
                  </a:cubicBezTo>
                  <a:close/>
                  <a:moveTo>
                    <a:pt x="1887774" y="487375"/>
                  </a:moveTo>
                  <a:cubicBezTo>
                    <a:pt x="1907940" y="486634"/>
                    <a:pt x="1927862" y="487723"/>
                    <a:pt x="1947256" y="490603"/>
                  </a:cubicBezTo>
                  <a:cubicBezTo>
                    <a:pt x="1924647" y="565702"/>
                    <a:pt x="1872532" y="636247"/>
                    <a:pt x="1796284" y="684635"/>
                  </a:cubicBezTo>
                  <a:cubicBezTo>
                    <a:pt x="1720035" y="733024"/>
                    <a:pt x="1634014" y="750143"/>
                    <a:pt x="1556436" y="738625"/>
                  </a:cubicBezTo>
                  <a:cubicBezTo>
                    <a:pt x="1579046" y="663526"/>
                    <a:pt x="1631161" y="592981"/>
                    <a:pt x="1707409" y="544592"/>
                  </a:cubicBezTo>
                  <a:cubicBezTo>
                    <a:pt x="1764596" y="508300"/>
                    <a:pt x="1827279" y="489599"/>
                    <a:pt x="1887774" y="487375"/>
                  </a:cubicBezTo>
                  <a:close/>
                  <a:moveTo>
                    <a:pt x="221932" y="487375"/>
                  </a:moveTo>
                  <a:cubicBezTo>
                    <a:pt x="282427" y="489598"/>
                    <a:pt x="345111" y="508300"/>
                    <a:pt x="402297" y="544592"/>
                  </a:cubicBezTo>
                  <a:cubicBezTo>
                    <a:pt x="478545" y="592981"/>
                    <a:pt x="530661" y="663526"/>
                    <a:pt x="553270" y="738625"/>
                  </a:cubicBezTo>
                  <a:cubicBezTo>
                    <a:pt x="475692" y="750142"/>
                    <a:pt x="389671" y="733024"/>
                    <a:pt x="313422" y="684635"/>
                  </a:cubicBezTo>
                  <a:cubicBezTo>
                    <a:pt x="237174" y="636247"/>
                    <a:pt x="185059" y="565701"/>
                    <a:pt x="162450" y="490603"/>
                  </a:cubicBezTo>
                  <a:cubicBezTo>
                    <a:pt x="181844" y="487723"/>
                    <a:pt x="201767" y="486634"/>
                    <a:pt x="221932" y="487375"/>
                  </a:cubicBezTo>
                  <a:close/>
                  <a:moveTo>
                    <a:pt x="1778378" y="286464"/>
                  </a:moveTo>
                  <a:cubicBezTo>
                    <a:pt x="1775155" y="364827"/>
                    <a:pt x="1742221" y="446116"/>
                    <a:pt x="1680402" y="511946"/>
                  </a:cubicBezTo>
                  <a:cubicBezTo>
                    <a:pt x="1618583" y="577777"/>
                    <a:pt x="1539522" y="615750"/>
                    <a:pt x="1461517" y="623887"/>
                  </a:cubicBezTo>
                  <a:cubicBezTo>
                    <a:pt x="1464740" y="545525"/>
                    <a:pt x="1497673" y="464235"/>
                    <a:pt x="1559493" y="398405"/>
                  </a:cubicBezTo>
                  <a:cubicBezTo>
                    <a:pt x="1621312" y="332574"/>
                    <a:pt x="1700373" y="294601"/>
                    <a:pt x="1778378" y="286464"/>
                  </a:cubicBezTo>
                  <a:close/>
                  <a:moveTo>
                    <a:pt x="331328" y="286464"/>
                  </a:moveTo>
                  <a:cubicBezTo>
                    <a:pt x="409333" y="294601"/>
                    <a:pt x="488394" y="332574"/>
                    <a:pt x="550213" y="398405"/>
                  </a:cubicBezTo>
                  <a:cubicBezTo>
                    <a:pt x="612033" y="464235"/>
                    <a:pt x="644967" y="545525"/>
                    <a:pt x="648189" y="623887"/>
                  </a:cubicBezTo>
                  <a:cubicBezTo>
                    <a:pt x="570185" y="615750"/>
                    <a:pt x="491123" y="577777"/>
                    <a:pt x="429304" y="511946"/>
                  </a:cubicBezTo>
                  <a:cubicBezTo>
                    <a:pt x="367485" y="446116"/>
                    <a:pt x="334551" y="364826"/>
                    <a:pt x="331328" y="286464"/>
                  </a:cubicBezTo>
                  <a:close/>
                  <a:moveTo>
                    <a:pt x="1564038" y="130737"/>
                  </a:moveTo>
                  <a:cubicBezTo>
                    <a:pt x="1580404" y="207438"/>
                    <a:pt x="1568721" y="294364"/>
                    <a:pt x="1525215" y="373500"/>
                  </a:cubicBezTo>
                  <a:cubicBezTo>
                    <a:pt x="1481710" y="452637"/>
                    <a:pt x="1414576" y="509079"/>
                    <a:pt x="1341045" y="536359"/>
                  </a:cubicBezTo>
                  <a:cubicBezTo>
                    <a:pt x="1324679" y="459657"/>
                    <a:pt x="1336362" y="372731"/>
                    <a:pt x="1379867" y="293595"/>
                  </a:cubicBezTo>
                  <a:cubicBezTo>
                    <a:pt x="1423373" y="214458"/>
                    <a:pt x="1490507" y="158017"/>
                    <a:pt x="1564038" y="130737"/>
                  </a:cubicBezTo>
                  <a:close/>
                  <a:moveTo>
                    <a:pt x="545669" y="130737"/>
                  </a:moveTo>
                  <a:cubicBezTo>
                    <a:pt x="619200" y="158017"/>
                    <a:pt x="686333" y="214458"/>
                    <a:pt x="729839" y="293595"/>
                  </a:cubicBezTo>
                  <a:cubicBezTo>
                    <a:pt x="773344" y="372731"/>
                    <a:pt x="785028" y="459657"/>
                    <a:pt x="768661" y="536359"/>
                  </a:cubicBezTo>
                  <a:cubicBezTo>
                    <a:pt x="695131" y="509078"/>
                    <a:pt x="627996" y="452637"/>
                    <a:pt x="584491" y="373500"/>
                  </a:cubicBezTo>
                  <a:cubicBezTo>
                    <a:pt x="540985" y="294364"/>
                    <a:pt x="529303" y="207438"/>
                    <a:pt x="545669" y="130737"/>
                  </a:cubicBezTo>
                  <a:close/>
                  <a:moveTo>
                    <a:pt x="1317704" y="33206"/>
                  </a:moveTo>
                  <a:cubicBezTo>
                    <a:pt x="1352631" y="103428"/>
                    <a:pt x="1362932" y="190528"/>
                    <a:pt x="1340474" y="277998"/>
                  </a:cubicBezTo>
                  <a:cubicBezTo>
                    <a:pt x="1318015" y="365467"/>
                    <a:pt x="1267027" y="436832"/>
                    <a:pt x="1202591" y="481541"/>
                  </a:cubicBezTo>
                  <a:cubicBezTo>
                    <a:pt x="1167664" y="411319"/>
                    <a:pt x="1157362" y="324219"/>
                    <a:pt x="1179821" y="236749"/>
                  </a:cubicBezTo>
                  <a:cubicBezTo>
                    <a:pt x="1202279" y="149280"/>
                    <a:pt x="1253267" y="77916"/>
                    <a:pt x="1317704" y="33206"/>
                  </a:cubicBezTo>
                  <a:close/>
                  <a:moveTo>
                    <a:pt x="792003" y="33206"/>
                  </a:moveTo>
                  <a:cubicBezTo>
                    <a:pt x="856440" y="77916"/>
                    <a:pt x="907428" y="149280"/>
                    <a:pt x="929886" y="236749"/>
                  </a:cubicBezTo>
                  <a:cubicBezTo>
                    <a:pt x="952345" y="324219"/>
                    <a:pt x="942044" y="411319"/>
                    <a:pt x="907116" y="481541"/>
                  </a:cubicBezTo>
                  <a:cubicBezTo>
                    <a:pt x="842680" y="436831"/>
                    <a:pt x="791692" y="365467"/>
                    <a:pt x="769233" y="277998"/>
                  </a:cubicBezTo>
                  <a:cubicBezTo>
                    <a:pt x="746775" y="190528"/>
                    <a:pt x="757077" y="103428"/>
                    <a:pt x="792003" y="33206"/>
                  </a:cubicBezTo>
                  <a:close/>
                  <a:moveTo>
                    <a:pt x="1054853" y="0"/>
                  </a:moveTo>
                  <a:cubicBezTo>
                    <a:pt x="1106147" y="59330"/>
                    <a:pt x="1137785" y="141132"/>
                    <a:pt x="1137785" y="231438"/>
                  </a:cubicBezTo>
                  <a:cubicBezTo>
                    <a:pt x="1137785" y="321745"/>
                    <a:pt x="1106147" y="403548"/>
                    <a:pt x="1054853" y="462877"/>
                  </a:cubicBezTo>
                  <a:cubicBezTo>
                    <a:pt x="1003560" y="403548"/>
                    <a:pt x="971921" y="321745"/>
                    <a:pt x="971921" y="231438"/>
                  </a:cubicBezTo>
                  <a:cubicBezTo>
                    <a:pt x="971921" y="141132"/>
                    <a:pt x="1003560" y="59330"/>
                    <a:pt x="1054853" y="0"/>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en-US" dirty="0">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49" name="KSO_Shape">
              <a:extLst>
                <a:ext uri="{FF2B5EF4-FFF2-40B4-BE49-F238E27FC236}">
                  <a16:creationId xmlns:a16="http://schemas.microsoft.com/office/drawing/2014/main" id="{B3F59890-0FE8-4C94-A7E2-77F81E530F9A}"/>
                </a:ext>
              </a:extLst>
            </p:cNvPr>
            <p:cNvSpPr/>
            <p:nvPr/>
          </p:nvSpPr>
          <p:spPr>
            <a:xfrm>
              <a:off x="9578633" y="2770884"/>
              <a:ext cx="489229" cy="488414"/>
            </a:xfrm>
            <a:custGeom>
              <a:avLst/>
              <a:gdLst>
                <a:gd name="connsiteX0" fmla="*/ 1129309 w 2109706"/>
                <a:gd name="connsiteY0" fmla="*/ 1646317 h 2105544"/>
                <a:gd name="connsiteX1" fmla="*/ 1240594 w 2109706"/>
                <a:gd name="connsiteY1" fmla="*/ 1865537 h 2105544"/>
                <a:gd name="connsiteX2" fmla="*/ 1187323 w 2109706"/>
                <a:gd name="connsiteY2" fmla="*/ 2105544 h 2105544"/>
                <a:gd name="connsiteX3" fmla="*/ 1076038 w 2109706"/>
                <a:gd name="connsiteY3" fmla="*/ 1886325 h 2105544"/>
                <a:gd name="connsiteX4" fmla="*/ 1129309 w 2109706"/>
                <a:gd name="connsiteY4" fmla="*/ 1646317 h 2105544"/>
                <a:gd name="connsiteX5" fmla="*/ 980398 w 2109706"/>
                <a:gd name="connsiteY5" fmla="*/ 1646317 h 2105544"/>
                <a:gd name="connsiteX6" fmla="*/ 1033669 w 2109706"/>
                <a:gd name="connsiteY6" fmla="*/ 1886325 h 2105544"/>
                <a:gd name="connsiteX7" fmla="*/ 922384 w 2109706"/>
                <a:gd name="connsiteY7" fmla="*/ 2105544 h 2105544"/>
                <a:gd name="connsiteX8" fmla="*/ 869113 w 2109706"/>
                <a:gd name="connsiteY8" fmla="*/ 1865537 h 2105544"/>
                <a:gd name="connsiteX9" fmla="*/ 980398 w 2109706"/>
                <a:gd name="connsiteY9" fmla="*/ 1646317 h 2105544"/>
                <a:gd name="connsiteX10" fmla="*/ 1273542 w 2109706"/>
                <a:gd name="connsiteY10" fmla="*/ 1609284 h 2105544"/>
                <a:gd name="connsiteX11" fmla="*/ 1435849 w 2109706"/>
                <a:gd name="connsiteY11" fmla="*/ 1793941 h 2105544"/>
                <a:gd name="connsiteX12" fmla="*/ 1443938 w 2109706"/>
                <a:gd name="connsiteY12" fmla="*/ 2039656 h 2105544"/>
                <a:gd name="connsiteX13" fmla="*/ 1281632 w 2109706"/>
                <a:gd name="connsiteY13" fmla="*/ 1854999 h 2105544"/>
                <a:gd name="connsiteX14" fmla="*/ 1273542 w 2109706"/>
                <a:gd name="connsiteY14" fmla="*/ 1609284 h 2105544"/>
                <a:gd name="connsiteX15" fmla="*/ 836164 w 2109706"/>
                <a:gd name="connsiteY15" fmla="*/ 1609284 h 2105544"/>
                <a:gd name="connsiteX16" fmla="*/ 828074 w 2109706"/>
                <a:gd name="connsiteY16" fmla="*/ 1854999 h 2105544"/>
                <a:gd name="connsiteX17" fmla="*/ 665768 w 2109706"/>
                <a:gd name="connsiteY17" fmla="*/ 2039656 h 2105544"/>
                <a:gd name="connsiteX18" fmla="*/ 673858 w 2109706"/>
                <a:gd name="connsiteY18" fmla="*/ 1793941 h 2105544"/>
                <a:gd name="connsiteX19" fmla="*/ 836164 w 2109706"/>
                <a:gd name="connsiteY19" fmla="*/ 1609284 h 2105544"/>
                <a:gd name="connsiteX20" fmla="*/ 1404034 w 2109706"/>
                <a:gd name="connsiteY20" fmla="*/ 1537545 h 2105544"/>
                <a:gd name="connsiteX21" fmla="*/ 1607164 w 2109706"/>
                <a:gd name="connsiteY21" fmla="*/ 1676037 h 2105544"/>
                <a:gd name="connsiteX22" fmla="*/ 1676106 w 2109706"/>
                <a:gd name="connsiteY22" fmla="*/ 1912020 h 2105544"/>
                <a:gd name="connsiteX23" fmla="*/ 1472977 w 2109706"/>
                <a:gd name="connsiteY23" fmla="*/ 1773529 h 2105544"/>
                <a:gd name="connsiteX24" fmla="*/ 1404034 w 2109706"/>
                <a:gd name="connsiteY24" fmla="*/ 1537545 h 2105544"/>
                <a:gd name="connsiteX25" fmla="*/ 705672 w 2109706"/>
                <a:gd name="connsiteY25" fmla="*/ 1537545 h 2105544"/>
                <a:gd name="connsiteX26" fmla="*/ 636729 w 2109706"/>
                <a:gd name="connsiteY26" fmla="*/ 1773529 h 2105544"/>
                <a:gd name="connsiteX27" fmla="*/ 433600 w 2109706"/>
                <a:gd name="connsiteY27" fmla="*/ 1912020 h 2105544"/>
                <a:gd name="connsiteX28" fmla="*/ 502542 w 2109706"/>
                <a:gd name="connsiteY28" fmla="*/ 1676037 h 2105544"/>
                <a:gd name="connsiteX29" fmla="*/ 705672 w 2109706"/>
                <a:gd name="connsiteY29" fmla="*/ 1537545 h 2105544"/>
                <a:gd name="connsiteX30" fmla="*/ 1512586 w 2109706"/>
                <a:gd name="connsiteY30" fmla="*/ 1435608 h 2105544"/>
                <a:gd name="connsiteX31" fmla="*/ 1743775 w 2109706"/>
                <a:gd name="connsiteY31" fmla="*/ 1519233 h 2105544"/>
                <a:gd name="connsiteX32" fmla="*/ 1869239 w 2109706"/>
                <a:gd name="connsiteY32" fmla="*/ 1730657 h 2105544"/>
                <a:gd name="connsiteX33" fmla="*/ 1638050 w 2109706"/>
                <a:gd name="connsiteY33" fmla="*/ 1647033 h 2105544"/>
                <a:gd name="connsiteX34" fmla="*/ 1512586 w 2109706"/>
                <a:gd name="connsiteY34" fmla="*/ 1435608 h 2105544"/>
                <a:gd name="connsiteX35" fmla="*/ 597120 w 2109706"/>
                <a:gd name="connsiteY35" fmla="*/ 1435608 h 2105544"/>
                <a:gd name="connsiteX36" fmla="*/ 471656 w 2109706"/>
                <a:gd name="connsiteY36" fmla="*/ 1647033 h 2105544"/>
                <a:gd name="connsiteX37" fmla="*/ 240467 w 2109706"/>
                <a:gd name="connsiteY37" fmla="*/ 1730657 h 2105544"/>
                <a:gd name="connsiteX38" fmla="*/ 365931 w 2109706"/>
                <a:gd name="connsiteY38" fmla="*/ 1519233 h 2105544"/>
                <a:gd name="connsiteX39" fmla="*/ 597120 w 2109706"/>
                <a:gd name="connsiteY39" fmla="*/ 1435608 h 2105544"/>
                <a:gd name="connsiteX40" fmla="*/ 1650985 w 2109706"/>
                <a:gd name="connsiteY40" fmla="*/ 1299221 h 2105544"/>
                <a:gd name="connsiteX41" fmla="*/ 1837099 w 2109706"/>
                <a:gd name="connsiteY41" fmla="*/ 1333381 h 2105544"/>
                <a:gd name="connsiteX42" fmla="*/ 2011200 w 2109706"/>
                <a:gd name="connsiteY42" fmla="*/ 1506961 h 2105544"/>
                <a:gd name="connsiteX43" fmla="*/ 1766478 w 2109706"/>
                <a:gd name="connsiteY43" fmla="*/ 1483459 h 2105544"/>
                <a:gd name="connsiteX44" fmla="*/ 1592376 w 2109706"/>
                <a:gd name="connsiteY44" fmla="*/ 1309878 h 2105544"/>
                <a:gd name="connsiteX45" fmla="*/ 1650985 w 2109706"/>
                <a:gd name="connsiteY45" fmla="*/ 1299221 h 2105544"/>
                <a:gd name="connsiteX46" fmla="*/ 458721 w 2109706"/>
                <a:gd name="connsiteY46" fmla="*/ 1299221 h 2105544"/>
                <a:gd name="connsiteX47" fmla="*/ 517330 w 2109706"/>
                <a:gd name="connsiteY47" fmla="*/ 1309878 h 2105544"/>
                <a:gd name="connsiteX48" fmla="*/ 343228 w 2109706"/>
                <a:gd name="connsiteY48" fmla="*/ 1483459 h 2105544"/>
                <a:gd name="connsiteX49" fmla="*/ 98506 w 2109706"/>
                <a:gd name="connsiteY49" fmla="*/ 1506961 h 2105544"/>
                <a:gd name="connsiteX50" fmla="*/ 272607 w 2109706"/>
                <a:gd name="connsiteY50" fmla="*/ 1333381 h 2105544"/>
                <a:gd name="connsiteX51" fmla="*/ 458721 w 2109706"/>
                <a:gd name="connsiteY51" fmla="*/ 1299221 h 2105544"/>
                <a:gd name="connsiteX52" fmla="*/ 1815445 w 2109706"/>
                <a:gd name="connsiteY52" fmla="*/ 1123451 h 2105544"/>
                <a:gd name="connsiteX53" fmla="*/ 1881271 w 2109706"/>
                <a:gd name="connsiteY53" fmla="*/ 1130160 h 2105544"/>
                <a:gd name="connsiteX54" fmla="*/ 2093070 w 2109706"/>
                <a:gd name="connsiteY54" fmla="*/ 1254990 h 2105544"/>
                <a:gd name="connsiteX55" fmla="*/ 1850192 w 2109706"/>
                <a:gd name="connsiteY55" fmla="*/ 1293086 h 2105544"/>
                <a:gd name="connsiteX56" fmla="*/ 1638392 w 2109706"/>
                <a:gd name="connsiteY56" fmla="*/ 1168255 h 2105544"/>
                <a:gd name="connsiteX57" fmla="*/ 1815445 w 2109706"/>
                <a:gd name="connsiteY57" fmla="*/ 1123451 h 2105544"/>
                <a:gd name="connsiteX58" fmla="*/ 294261 w 2109706"/>
                <a:gd name="connsiteY58" fmla="*/ 1123451 h 2105544"/>
                <a:gd name="connsiteX59" fmla="*/ 471314 w 2109706"/>
                <a:gd name="connsiteY59" fmla="*/ 1168256 h 2105544"/>
                <a:gd name="connsiteX60" fmla="*/ 259514 w 2109706"/>
                <a:gd name="connsiteY60" fmla="*/ 1293086 h 2105544"/>
                <a:gd name="connsiteX61" fmla="*/ 16636 w 2109706"/>
                <a:gd name="connsiteY61" fmla="*/ 1254990 h 2105544"/>
                <a:gd name="connsiteX62" fmla="*/ 228435 w 2109706"/>
                <a:gd name="connsiteY62" fmla="*/ 1130160 h 2105544"/>
                <a:gd name="connsiteX63" fmla="*/ 294261 w 2109706"/>
                <a:gd name="connsiteY63" fmla="*/ 1123451 h 2105544"/>
                <a:gd name="connsiteX64" fmla="*/ 1873517 w 2109706"/>
                <a:gd name="connsiteY64" fmla="*/ 922337 h 2105544"/>
                <a:gd name="connsiteX65" fmla="*/ 2109706 w 2109706"/>
                <a:gd name="connsiteY65" fmla="*/ 990574 h 2105544"/>
                <a:gd name="connsiteX66" fmla="*/ 1883932 w 2109706"/>
                <a:gd name="connsiteY66" fmla="*/ 1087874 h 2105544"/>
                <a:gd name="connsiteX67" fmla="*/ 1647742 w 2109706"/>
                <a:gd name="connsiteY67" fmla="*/ 1019638 h 2105544"/>
                <a:gd name="connsiteX68" fmla="*/ 1873517 w 2109706"/>
                <a:gd name="connsiteY68" fmla="*/ 922337 h 2105544"/>
                <a:gd name="connsiteX69" fmla="*/ 236189 w 2109706"/>
                <a:gd name="connsiteY69" fmla="*/ 922337 h 2105544"/>
                <a:gd name="connsiteX70" fmla="*/ 461964 w 2109706"/>
                <a:gd name="connsiteY70" fmla="*/ 1019638 h 2105544"/>
                <a:gd name="connsiteX71" fmla="*/ 225774 w 2109706"/>
                <a:gd name="connsiteY71" fmla="*/ 1087874 h 2105544"/>
                <a:gd name="connsiteX72" fmla="*/ 0 w 2109706"/>
                <a:gd name="connsiteY72" fmla="*/ 990574 h 2105544"/>
                <a:gd name="connsiteX73" fmla="*/ 236189 w 2109706"/>
                <a:gd name="connsiteY73" fmla="*/ 922337 h 2105544"/>
                <a:gd name="connsiteX74" fmla="*/ 1942296 w 2109706"/>
                <a:gd name="connsiteY74" fmla="*/ 704767 h 2105544"/>
                <a:gd name="connsiteX75" fmla="*/ 2060061 w 2109706"/>
                <a:gd name="connsiteY75" fmla="*/ 730327 h 2105544"/>
                <a:gd name="connsiteX76" fmla="*/ 1865578 w 2109706"/>
                <a:gd name="connsiteY76" fmla="*/ 880719 h 2105544"/>
                <a:gd name="connsiteX77" fmla="*/ 1619839 w 2109706"/>
                <a:gd name="connsiteY77" fmla="*/ 873364 h 2105544"/>
                <a:gd name="connsiteX78" fmla="*/ 1814323 w 2109706"/>
                <a:gd name="connsiteY78" fmla="*/ 722973 h 2105544"/>
                <a:gd name="connsiteX79" fmla="*/ 1942296 w 2109706"/>
                <a:gd name="connsiteY79" fmla="*/ 704767 h 2105544"/>
                <a:gd name="connsiteX80" fmla="*/ 167410 w 2109706"/>
                <a:gd name="connsiteY80" fmla="*/ 704767 h 2105544"/>
                <a:gd name="connsiteX81" fmla="*/ 295383 w 2109706"/>
                <a:gd name="connsiteY81" fmla="*/ 722973 h 2105544"/>
                <a:gd name="connsiteX82" fmla="*/ 489867 w 2109706"/>
                <a:gd name="connsiteY82" fmla="*/ 873364 h 2105544"/>
                <a:gd name="connsiteX83" fmla="*/ 244128 w 2109706"/>
                <a:gd name="connsiteY83" fmla="*/ 880719 h 2105544"/>
                <a:gd name="connsiteX84" fmla="*/ 49645 w 2109706"/>
                <a:gd name="connsiteY84" fmla="*/ 730327 h 2105544"/>
                <a:gd name="connsiteX85" fmla="*/ 167410 w 2109706"/>
                <a:gd name="connsiteY85" fmla="*/ 704767 h 2105544"/>
                <a:gd name="connsiteX86" fmla="*/ 1887774 w 2109706"/>
                <a:gd name="connsiteY86" fmla="*/ 487375 h 2105544"/>
                <a:gd name="connsiteX87" fmla="*/ 1947256 w 2109706"/>
                <a:gd name="connsiteY87" fmla="*/ 490603 h 2105544"/>
                <a:gd name="connsiteX88" fmla="*/ 1796284 w 2109706"/>
                <a:gd name="connsiteY88" fmla="*/ 684635 h 2105544"/>
                <a:gd name="connsiteX89" fmla="*/ 1556436 w 2109706"/>
                <a:gd name="connsiteY89" fmla="*/ 738625 h 2105544"/>
                <a:gd name="connsiteX90" fmla="*/ 1707409 w 2109706"/>
                <a:gd name="connsiteY90" fmla="*/ 544592 h 2105544"/>
                <a:gd name="connsiteX91" fmla="*/ 1887774 w 2109706"/>
                <a:gd name="connsiteY91" fmla="*/ 487375 h 2105544"/>
                <a:gd name="connsiteX92" fmla="*/ 221932 w 2109706"/>
                <a:gd name="connsiteY92" fmla="*/ 487375 h 2105544"/>
                <a:gd name="connsiteX93" fmla="*/ 402297 w 2109706"/>
                <a:gd name="connsiteY93" fmla="*/ 544592 h 2105544"/>
                <a:gd name="connsiteX94" fmla="*/ 553270 w 2109706"/>
                <a:gd name="connsiteY94" fmla="*/ 738625 h 2105544"/>
                <a:gd name="connsiteX95" fmla="*/ 313422 w 2109706"/>
                <a:gd name="connsiteY95" fmla="*/ 684635 h 2105544"/>
                <a:gd name="connsiteX96" fmla="*/ 162450 w 2109706"/>
                <a:gd name="connsiteY96" fmla="*/ 490603 h 2105544"/>
                <a:gd name="connsiteX97" fmla="*/ 221932 w 2109706"/>
                <a:gd name="connsiteY97" fmla="*/ 487375 h 2105544"/>
                <a:gd name="connsiteX98" fmla="*/ 1778378 w 2109706"/>
                <a:gd name="connsiteY98" fmla="*/ 286464 h 2105544"/>
                <a:gd name="connsiteX99" fmla="*/ 1680402 w 2109706"/>
                <a:gd name="connsiteY99" fmla="*/ 511946 h 2105544"/>
                <a:gd name="connsiteX100" fmla="*/ 1461517 w 2109706"/>
                <a:gd name="connsiteY100" fmla="*/ 623887 h 2105544"/>
                <a:gd name="connsiteX101" fmla="*/ 1559493 w 2109706"/>
                <a:gd name="connsiteY101" fmla="*/ 398405 h 2105544"/>
                <a:gd name="connsiteX102" fmla="*/ 1778378 w 2109706"/>
                <a:gd name="connsiteY102" fmla="*/ 286464 h 2105544"/>
                <a:gd name="connsiteX103" fmla="*/ 331328 w 2109706"/>
                <a:gd name="connsiteY103" fmla="*/ 286464 h 2105544"/>
                <a:gd name="connsiteX104" fmla="*/ 550213 w 2109706"/>
                <a:gd name="connsiteY104" fmla="*/ 398405 h 2105544"/>
                <a:gd name="connsiteX105" fmla="*/ 648189 w 2109706"/>
                <a:gd name="connsiteY105" fmla="*/ 623887 h 2105544"/>
                <a:gd name="connsiteX106" fmla="*/ 429304 w 2109706"/>
                <a:gd name="connsiteY106" fmla="*/ 511946 h 2105544"/>
                <a:gd name="connsiteX107" fmla="*/ 331328 w 2109706"/>
                <a:gd name="connsiteY107" fmla="*/ 286464 h 2105544"/>
                <a:gd name="connsiteX108" fmla="*/ 1564038 w 2109706"/>
                <a:gd name="connsiteY108" fmla="*/ 130737 h 2105544"/>
                <a:gd name="connsiteX109" fmla="*/ 1525215 w 2109706"/>
                <a:gd name="connsiteY109" fmla="*/ 373500 h 2105544"/>
                <a:gd name="connsiteX110" fmla="*/ 1341045 w 2109706"/>
                <a:gd name="connsiteY110" fmla="*/ 536359 h 2105544"/>
                <a:gd name="connsiteX111" fmla="*/ 1379867 w 2109706"/>
                <a:gd name="connsiteY111" fmla="*/ 293595 h 2105544"/>
                <a:gd name="connsiteX112" fmla="*/ 1564038 w 2109706"/>
                <a:gd name="connsiteY112" fmla="*/ 130737 h 2105544"/>
                <a:gd name="connsiteX113" fmla="*/ 545669 w 2109706"/>
                <a:gd name="connsiteY113" fmla="*/ 130737 h 2105544"/>
                <a:gd name="connsiteX114" fmla="*/ 729839 w 2109706"/>
                <a:gd name="connsiteY114" fmla="*/ 293595 h 2105544"/>
                <a:gd name="connsiteX115" fmla="*/ 768661 w 2109706"/>
                <a:gd name="connsiteY115" fmla="*/ 536359 h 2105544"/>
                <a:gd name="connsiteX116" fmla="*/ 584491 w 2109706"/>
                <a:gd name="connsiteY116" fmla="*/ 373500 h 2105544"/>
                <a:gd name="connsiteX117" fmla="*/ 545669 w 2109706"/>
                <a:gd name="connsiteY117" fmla="*/ 130737 h 2105544"/>
                <a:gd name="connsiteX118" fmla="*/ 1317704 w 2109706"/>
                <a:gd name="connsiteY118" fmla="*/ 33206 h 2105544"/>
                <a:gd name="connsiteX119" fmla="*/ 1340474 w 2109706"/>
                <a:gd name="connsiteY119" fmla="*/ 277998 h 2105544"/>
                <a:gd name="connsiteX120" fmla="*/ 1202591 w 2109706"/>
                <a:gd name="connsiteY120" fmla="*/ 481541 h 2105544"/>
                <a:gd name="connsiteX121" fmla="*/ 1179821 w 2109706"/>
                <a:gd name="connsiteY121" fmla="*/ 236749 h 2105544"/>
                <a:gd name="connsiteX122" fmla="*/ 1317704 w 2109706"/>
                <a:gd name="connsiteY122" fmla="*/ 33206 h 2105544"/>
                <a:gd name="connsiteX123" fmla="*/ 792003 w 2109706"/>
                <a:gd name="connsiteY123" fmla="*/ 33206 h 2105544"/>
                <a:gd name="connsiteX124" fmla="*/ 929886 w 2109706"/>
                <a:gd name="connsiteY124" fmla="*/ 236749 h 2105544"/>
                <a:gd name="connsiteX125" fmla="*/ 907116 w 2109706"/>
                <a:gd name="connsiteY125" fmla="*/ 481541 h 2105544"/>
                <a:gd name="connsiteX126" fmla="*/ 769233 w 2109706"/>
                <a:gd name="connsiteY126" fmla="*/ 277998 h 2105544"/>
                <a:gd name="connsiteX127" fmla="*/ 792003 w 2109706"/>
                <a:gd name="connsiteY127" fmla="*/ 33206 h 2105544"/>
                <a:gd name="connsiteX128" fmla="*/ 1054853 w 2109706"/>
                <a:gd name="connsiteY128" fmla="*/ 0 h 2105544"/>
                <a:gd name="connsiteX129" fmla="*/ 1137785 w 2109706"/>
                <a:gd name="connsiteY129" fmla="*/ 231438 h 2105544"/>
                <a:gd name="connsiteX130" fmla="*/ 1054853 w 2109706"/>
                <a:gd name="connsiteY130" fmla="*/ 462877 h 2105544"/>
                <a:gd name="connsiteX131" fmla="*/ 971921 w 2109706"/>
                <a:gd name="connsiteY131" fmla="*/ 231438 h 2105544"/>
                <a:gd name="connsiteX132" fmla="*/ 1054853 w 2109706"/>
                <a:gd name="connsiteY132" fmla="*/ 0 h 210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109706" h="2105544">
                  <a:moveTo>
                    <a:pt x="1129309" y="1646317"/>
                  </a:moveTo>
                  <a:cubicBezTo>
                    <a:pt x="1187634" y="1698750"/>
                    <a:pt x="1229276" y="1775942"/>
                    <a:pt x="1240594" y="1865537"/>
                  </a:cubicBezTo>
                  <a:cubicBezTo>
                    <a:pt x="1251913" y="1955131"/>
                    <a:pt x="1230775" y="2040254"/>
                    <a:pt x="1187323" y="2105544"/>
                  </a:cubicBezTo>
                  <a:cubicBezTo>
                    <a:pt x="1128998" y="2053111"/>
                    <a:pt x="1087357" y="1975920"/>
                    <a:pt x="1076038" y="1886325"/>
                  </a:cubicBezTo>
                  <a:cubicBezTo>
                    <a:pt x="1064720" y="1796731"/>
                    <a:pt x="1085856" y="1711608"/>
                    <a:pt x="1129309" y="1646317"/>
                  </a:cubicBezTo>
                  <a:close/>
                  <a:moveTo>
                    <a:pt x="980398" y="1646317"/>
                  </a:moveTo>
                  <a:cubicBezTo>
                    <a:pt x="1023850" y="1711608"/>
                    <a:pt x="1044988" y="1796731"/>
                    <a:pt x="1033669" y="1886325"/>
                  </a:cubicBezTo>
                  <a:cubicBezTo>
                    <a:pt x="1022351" y="1975920"/>
                    <a:pt x="980709" y="2053111"/>
                    <a:pt x="922384" y="2105544"/>
                  </a:cubicBezTo>
                  <a:cubicBezTo>
                    <a:pt x="878931" y="2040254"/>
                    <a:pt x="857794" y="1955131"/>
                    <a:pt x="869113" y="1865537"/>
                  </a:cubicBezTo>
                  <a:cubicBezTo>
                    <a:pt x="880431" y="1775942"/>
                    <a:pt x="922073" y="1698750"/>
                    <a:pt x="980398" y="1646317"/>
                  </a:cubicBezTo>
                  <a:close/>
                  <a:moveTo>
                    <a:pt x="1273542" y="1609284"/>
                  </a:moveTo>
                  <a:cubicBezTo>
                    <a:pt x="1343074" y="1645565"/>
                    <a:pt x="1402604" y="1709976"/>
                    <a:pt x="1435849" y="1793941"/>
                  </a:cubicBezTo>
                  <a:cubicBezTo>
                    <a:pt x="1469093" y="1877906"/>
                    <a:pt x="1469789" y="1965610"/>
                    <a:pt x="1443938" y="2039656"/>
                  </a:cubicBezTo>
                  <a:cubicBezTo>
                    <a:pt x="1374406" y="2003375"/>
                    <a:pt x="1314876" y="1938964"/>
                    <a:pt x="1281632" y="1854999"/>
                  </a:cubicBezTo>
                  <a:cubicBezTo>
                    <a:pt x="1248388" y="1771034"/>
                    <a:pt x="1247691" y="1683329"/>
                    <a:pt x="1273542" y="1609284"/>
                  </a:cubicBezTo>
                  <a:close/>
                  <a:moveTo>
                    <a:pt x="836164" y="1609284"/>
                  </a:moveTo>
                  <a:cubicBezTo>
                    <a:pt x="862014" y="1683329"/>
                    <a:pt x="861318" y="1771034"/>
                    <a:pt x="828074" y="1854999"/>
                  </a:cubicBezTo>
                  <a:cubicBezTo>
                    <a:pt x="794830" y="1938964"/>
                    <a:pt x="735299" y="2003375"/>
                    <a:pt x="665768" y="2039656"/>
                  </a:cubicBezTo>
                  <a:cubicBezTo>
                    <a:pt x="639917" y="1965610"/>
                    <a:pt x="640613" y="1877906"/>
                    <a:pt x="673858" y="1793941"/>
                  </a:cubicBezTo>
                  <a:cubicBezTo>
                    <a:pt x="707102" y="1709976"/>
                    <a:pt x="766632" y="1645565"/>
                    <a:pt x="836164" y="1609284"/>
                  </a:cubicBezTo>
                  <a:close/>
                  <a:moveTo>
                    <a:pt x="1404034" y="1537545"/>
                  </a:moveTo>
                  <a:cubicBezTo>
                    <a:pt x="1480404" y="1555395"/>
                    <a:pt x="1554083" y="1602977"/>
                    <a:pt x="1607164" y="1676037"/>
                  </a:cubicBezTo>
                  <a:cubicBezTo>
                    <a:pt x="1660245" y="1749096"/>
                    <a:pt x="1682730" y="1833873"/>
                    <a:pt x="1676106" y="1912020"/>
                  </a:cubicBezTo>
                  <a:cubicBezTo>
                    <a:pt x="1599736" y="1894171"/>
                    <a:pt x="1526058" y="1846589"/>
                    <a:pt x="1472977" y="1773529"/>
                  </a:cubicBezTo>
                  <a:cubicBezTo>
                    <a:pt x="1419896" y="1700470"/>
                    <a:pt x="1397410" y="1615693"/>
                    <a:pt x="1404034" y="1537545"/>
                  </a:cubicBezTo>
                  <a:close/>
                  <a:moveTo>
                    <a:pt x="705672" y="1537545"/>
                  </a:moveTo>
                  <a:cubicBezTo>
                    <a:pt x="712296" y="1615693"/>
                    <a:pt x="689810" y="1700470"/>
                    <a:pt x="636729" y="1773529"/>
                  </a:cubicBezTo>
                  <a:cubicBezTo>
                    <a:pt x="583648" y="1846589"/>
                    <a:pt x="509970" y="1894171"/>
                    <a:pt x="433600" y="1912020"/>
                  </a:cubicBezTo>
                  <a:cubicBezTo>
                    <a:pt x="426976" y="1833872"/>
                    <a:pt x="449461" y="1749096"/>
                    <a:pt x="502542" y="1676037"/>
                  </a:cubicBezTo>
                  <a:cubicBezTo>
                    <a:pt x="555623" y="1602977"/>
                    <a:pt x="629302" y="1555394"/>
                    <a:pt x="705672" y="1537545"/>
                  </a:cubicBezTo>
                  <a:close/>
                  <a:moveTo>
                    <a:pt x="1512586" y="1435608"/>
                  </a:moveTo>
                  <a:cubicBezTo>
                    <a:pt x="1590995" y="1433905"/>
                    <a:pt x="1674193" y="1461669"/>
                    <a:pt x="1743775" y="1519233"/>
                  </a:cubicBezTo>
                  <a:cubicBezTo>
                    <a:pt x="1813358" y="1576796"/>
                    <a:pt x="1856220" y="1653317"/>
                    <a:pt x="1869239" y="1730657"/>
                  </a:cubicBezTo>
                  <a:cubicBezTo>
                    <a:pt x="1790829" y="1732361"/>
                    <a:pt x="1707632" y="1704597"/>
                    <a:pt x="1638050" y="1647033"/>
                  </a:cubicBezTo>
                  <a:cubicBezTo>
                    <a:pt x="1568467" y="1589470"/>
                    <a:pt x="1525604" y="1512949"/>
                    <a:pt x="1512586" y="1435608"/>
                  </a:cubicBezTo>
                  <a:close/>
                  <a:moveTo>
                    <a:pt x="597120" y="1435608"/>
                  </a:moveTo>
                  <a:cubicBezTo>
                    <a:pt x="584101" y="1512948"/>
                    <a:pt x="541239" y="1589470"/>
                    <a:pt x="471656" y="1647033"/>
                  </a:cubicBezTo>
                  <a:cubicBezTo>
                    <a:pt x="402074" y="1704597"/>
                    <a:pt x="318877" y="1732361"/>
                    <a:pt x="240467" y="1730657"/>
                  </a:cubicBezTo>
                  <a:cubicBezTo>
                    <a:pt x="253486" y="1653317"/>
                    <a:pt x="296348" y="1576796"/>
                    <a:pt x="365931" y="1519233"/>
                  </a:cubicBezTo>
                  <a:cubicBezTo>
                    <a:pt x="435513" y="1461669"/>
                    <a:pt x="518710" y="1433904"/>
                    <a:pt x="597120" y="1435608"/>
                  </a:cubicBezTo>
                  <a:close/>
                  <a:moveTo>
                    <a:pt x="1650985" y="1299221"/>
                  </a:moveTo>
                  <a:cubicBezTo>
                    <a:pt x="1711282" y="1293845"/>
                    <a:pt x="1775815" y="1304543"/>
                    <a:pt x="1837099" y="1333381"/>
                  </a:cubicBezTo>
                  <a:cubicBezTo>
                    <a:pt x="1918811" y="1371831"/>
                    <a:pt x="1979356" y="1435289"/>
                    <a:pt x="2011200" y="1506961"/>
                  </a:cubicBezTo>
                  <a:cubicBezTo>
                    <a:pt x="1935677" y="1528112"/>
                    <a:pt x="1848190" y="1521910"/>
                    <a:pt x="1766478" y="1483459"/>
                  </a:cubicBezTo>
                  <a:cubicBezTo>
                    <a:pt x="1684766" y="1445008"/>
                    <a:pt x="1624220" y="1381551"/>
                    <a:pt x="1592376" y="1309878"/>
                  </a:cubicBezTo>
                  <a:cubicBezTo>
                    <a:pt x="1611257" y="1304591"/>
                    <a:pt x="1630885" y="1301013"/>
                    <a:pt x="1650985" y="1299221"/>
                  </a:cubicBezTo>
                  <a:close/>
                  <a:moveTo>
                    <a:pt x="458721" y="1299221"/>
                  </a:moveTo>
                  <a:cubicBezTo>
                    <a:pt x="478820" y="1301013"/>
                    <a:pt x="498449" y="1304591"/>
                    <a:pt x="517330" y="1309878"/>
                  </a:cubicBezTo>
                  <a:cubicBezTo>
                    <a:pt x="485486" y="1381551"/>
                    <a:pt x="424940" y="1445008"/>
                    <a:pt x="343228" y="1483459"/>
                  </a:cubicBezTo>
                  <a:cubicBezTo>
                    <a:pt x="261516" y="1521910"/>
                    <a:pt x="174029" y="1528111"/>
                    <a:pt x="98506" y="1506961"/>
                  </a:cubicBezTo>
                  <a:cubicBezTo>
                    <a:pt x="130349" y="1435289"/>
                    <a:pt x="190895" y="1371831"/>
                    <a:pt x="272607" y="1333381"/>
                  </a:cubicBezTo>
                  <a:cubicBezTo>
                    <a:pt x="333891" y="1304543"/>
                    <a:pt x="398424" y="1293845"/>
                    <a:pt x="458721" y="1299221"/>
                  </a:cubicBezTo>
                  <a:close/>
                  <a:moveTo>
                    <a:pt x="1815445" y="1123451"/>
                  </a:moveTo>
                  <a:cubicBezTo>
                    <a:pt x="1837069" y="1123741"/>
                    <a:pt x="1859095" y="1125929"/>
                    <a:pt x="1881271" y="1130160"/>
                  </a:cubicBezTo>
                  <a:cubicBezTo>
                    <a:pt x="1969979" y="1147082"/>
                    <a:pt x="2044403" y="1193488"/>
                    <a:pt x="2093070" y="1254990"/>
                  </a:cubicBezTo>
                  <a:cubicBezTo>
                    <a:pt x="2025180" y="1294258"/>
                    <a:pt x="1938899" y="1310008"/>
                    <a:pt x="1850192" y="1293086"/>
                  </a:cubicBezTo>
                  <a:cubicBezTo>
                    <a:pt x="1761485" y="1276164"/>
                    <a:pt x="1687060" y="1229758"/>
                    <a:pt x="1638392" y="1168255"/>
                  </a:cubicBezTo>
                  <a:cubicBezTo>
                    <a:pt x="1689310" y="1138805"/>
                    <a:pt x="1750573" y="1122583"/>
                    <a:pt x="1815445" y="1123451"/>
                  </a:cubicBezTo>
                  <a:close/>
                  <a:moveTo>
                    <a:pt x="294261" y="1123451"/>
                  </a:moveTo>
                  <a:cubicBezTo>
                    <a:pt x="359133" y="1122583"/>
                    <a:pt x="420396" y="1138805"/>
                    <a:pt x="471314" y="1168256"/>
                  </a:cubicBezTo>
                  <a:cubicBezTo>
                    <a:pt x="422647" y="1229757"/>
                    <a:pt x="348222" y="1276164"/>
                    <a:pt x="259514" y="1293086"/>
                  </a:cubicBezTo>
                  <a:cubicBezTo>
                    <a:pt x="170807" y="1310008"/>
                    <a:pt x="84526" y="1294257"/>
                    <a:pt x="16636" y="1254990"/>
                  </a:cubicBezTo>
                  <a:cubicBezTo>
                    <a:pt x="65303" y="1193488"/>
                    <a:pt x="139728" y="1147082"/>
                    <a:pt x="228435" y="1130160"/>
                  </a:cubicBezTo>
                  <a:cubicBezTo>
                    <a:pt x="250611" y="1125929"/>
                    <a:pt x="272637" y="1123741"/>
                    <a:pt x="294261" y="1123451"/>
                  </a:cubicBezTo>
                  <a:close/>
                  <a:moveTo>
                    <a:pt x="1873517" y="922337"/>
                  </a:moveTo>
                  <a:cubicBezTo>
                    <a:pt x="1963646" y="916667"/>
                    <a:pt x="2047273" y="943107"/>
                    <a:pt x="2109706" y="990574"/>
                  </a:cubicBezTo>
                  <a:cubicBezTo>
                    <a:pt x="2053714" y="1045491"/>
                    <a:pt x="1974060" y="1082204"/>
                    <a:pt x="1883932" y="1087874"/>
                  </a:cubicBezTo>
                  <a:cubicBezTo>
                    <a:pt x="1793803" y="1093544"/>
                    <a:pt x="1710176" y="1067105"/>
                    <a:pt x="1647742" y="1019638"/>
                  </a:cubicBezTo>
                  <a:cubicBezTo>
                    <a:pt x="1703734" y="964721"/>
                    <a:pt x="1783389" y="928008"/>
                    <a:pt x="1873517" y="922337"/>
                  </a:cubicBezTo>
                  <a:close/>
                  <a:moveTo>
                    <a:pt x="236189" y="922337"/>
                  </a:moveTo>
                  <a:cubicBezTo>
                    <a:pt x="326317" y="928008"/>
                    <a:pt x="405972" y="964720"/>
                    <a:pt x="461964" y="1019638"/>
                  </a:cubicBezTo>
                  <a:cubicBezTo>
                    <a:pt x="399530" y="1067104"/>
                    <a:pt x="315903" y="1093544"/>
                    <a:pt x="225774" y="1087874"/>
                  </a:cubicBezTo>
                  <a:cubicBezTo>
                    <a:pt x="135646" y="1082204"/>
                    <a:pt x="55992" y="1045491"/>
                    <a:pt x="0" y="990574"/>
                  </a:cubicBezTo>
                  <a:cubicBezTo>
                    <a:pt x="62433" y="943107"/>
                    <a:pt x="146060" y="916667"/>
                    <a:pt x="236189" y="922337"/>
                  </a:cubicBezTo>
                  <a:close/>
                  <a:moveTo>
                    <a:pt x="1942296" y="704767"/>
                  </a:moveTo>
                  <a:cubicBezTo>
                    <a:pt x="1983960" y="706288"/>
                    <a:pt x="2023923" y="715103"/>
                    <a:pt x="2060061" y="730327"/>
                  </a:cubicBezTo>
                  <a:cubicBezTo>
                    <a:pt x="2019486" y="797444"/>
                    <a:pt x="1951465" y="852812"/>
                    <a:pt x="1865578" y="880719"/>
                  </a:cubicBezTo>
                  <a:cubicBezTo>
                    <a:pt x="1779691" y="908625"/>
                    <a:pt x="1692116" y="903813"/>
                    <a:pt x="1619839" y="873364"/>
                  </a:cubicBezTo>
                  <a:cubicBezTo>
                    <a:pt x="1660415" y="806248"/>
                    <a:pt x="1728436" y="750879"/>
                    <a:pt x="1814323" y="722973"/>
                  </a:cubicBezTo>
                  <a:cubicBezTo>
                    <a:pt x="1857266" y="709020"/>
                    <a:pt x="1900632" y="703246"/>
                    <a:pt x="1942296" y="704767"/>
                  </a:cubicBezTo>
                  <a:close/>
                  <a:moveTo>
                    <a:pt x="167410" y="704767"/>
                  </a:moveTo>
                  <a:cubicBezTo>
                    <a:pt x="209074" y="703246"/>
                    <a:pt x="252440" y="709020"/>
                    <a:pt x="295383" y="722973"/>
                  </a:cubicBezTo>
                  <a:cubicBezTo>
                    <a:pt x="381270" y="750879"/>
                    <a:pt x="449292" y="806247"/>
                    <a:pt x="489867" y="873364"/>
                  </a:cubicBezTo>
                  <a:cubicBezTo>
                    <a:pt x="417591" y="903813"/>
                    <a:pt x="330015" y="908625"/>
                    <a:pt x="244128" y="880719"/>
                  </a:cubicBezTo>
                  <a:cubicBezTo>
                    <a:pt x="158241" y="852812"/>
                    <a:pt x="90220" y="797444"/>
                    <a:pt x="49645" y="730327"/>
                  </a:cubicBezTo>
                  <a:cubicBezTo>
                    <a:pt x="85783" y="715103"/>
                    <a:pt x="125746" y="706288"/>
                    <a:pt x="167410" y="704767"/>
                  </a:cubicBezTo>
                  <a:close/>
                  <a:moveTo>
                    <a:pt x="1887774" y="487375"/>
                  </a:moveTo>
                  <a:cubicBezTo>
                    <a:pt x="1907940" y="486634"/>
                    <a:pt x="1927862" y="487723"/>
                    <a:pt x="1947256" y="490603"/>
                  </a:cubicBezTo>
                  <a:cubicBezTo>
                    <a:pt x="1924647" y="565702"/>
                    <a:pt x="1872532" y="636247"/>
                    <a:pt x="1796284" y="684635"/>
                  </a:cubicBezTo>
                  <a:cubicBezTo>
                    <a:pt x="1720035" y="733024"/>
                    <a:pt x="1634014" y="750143"/>
                    <a:pt x="1556436" y="738625"/>
                  </a:cubicBezTo>
                  <a:cubicBezTo>
                    <a:pt x="1579046" y="663526"/>
                    <a:pt x="1631161" y="592981"/>
                    <a:pt x="1707409" y="544592"/>
                  </a:cubicBezTo>
                  <a:cubicBezTo>
                    <a:pt x="1764596" y="508300"/>
                    <a:pt x="1827279" y="489599"/>
                    <a:pt x="1887774" y="487375"/>
                  </a:cubicBezTo>
                  <a:close/>
                  <a:moveTo>
                    <a:pt x="221932" y="487375"/>
                  </a:moveTo>
                  <a:cubicBezTo>
                    <a:pt x="282427" y="489598"/>
                    <a:pt x="345111" y="508300"/>
                    <a:pt x="402297" y="544592"/>
                  </a:cubicBezTo>
                  <a:cubicBezTo>
                    <a:pt x="478545" y="592981"/>
                    <a:pt x="530661" y="663526"/>
                    <a:pt x="553270" y="738625"/>
                  </a:cubicBezTo>
                  <a:cubicBezTo>
                    <a:pt x="475692" y="750142"/>
                    <a:pt x="389671" y="733024"/>
                    <a:pt x="313422" y="684635"/>
                  </a:cubicBezTo>
                  <a:cubicBezTo>
                    <a:pt x="237174" y="636247"/>
                    <a:pt x="185059" y="565701"/>
                    <a:pt x="162450" y="490603"/>
                  </a:cubicBezTo>
                  <a:cubicBezTo>
                    <a:pt x="181844" y="487723"/>
                    <a:pt x="201767" y="486634"/>
                    <a:pt x="221932" y="487375"/>
                  </a:cubicBezTo>
                  <a:close/>
                  <a:moveTo>
                    <a:pt x="1778378" y="286464"/>
                  </a:moveTo>
                  <a:cubicBezTo>
                    <a:pt x="1775155" y="364827"/>
                    <a:pt x="1742221" y="446116"/>
                    <a:pt x="1680402" y="511946"/>
                  </a:cubicBezTo>
                  <a:cubicBezTo>
                    <a:pt x="1618583" y="577777"/>
                    <a:pt x="1539522" y="615750"/>
                    <a:pt x="1461517" y="623887"/>
                  </a:cubicBezTo>
                  <a:cubicBezTo>
                    <a:pt x="1464740" y="545525"/>
                    <a:pt x="1497673" y="464235"/>
                    <a:pt x="1559493" y="398405"/>
                  </a:cubicBezTo>
                  <a:cubicBezTo>
                    <a:pt x="1621312" y="332574"/>
                    <a:pt x="1700373" y="294601"/>
                    <a:pt x="1778378" y="286464"/>
                  </a:cubicBezTo>
                  <a:close/>
                  <a:moveTo>
                    <a:pt x="331328" y="286464"/>
                  </a:moveTo>
                  <a:cubicBezTo>
                    <a:pt x="409333" y="294601"/>
                    <a:pt x="488394" y="332574"/>
                    <a:pt x="550213" y="398405"/>
                  </a:cubicBezTo>
                  <a:cubicBezTo>
                    <a:pt x="612033" y="464235"/>
                    <a:pt x="644967" y="545525"/>
                    <a:pt x="648189" y="623887"/>
                  </a:cubicBezTo>
                  <a:cubicBezTo>
                    <a:pt x="570185" y="615750"/>
                    <a:pt x="491123" y="577777"/>
                    <a:pt x="429304" y="511946"/>
                  </a:cubicBezTo>
                  <a:cubicBezTo>
                    <a:pt x="367485" y="446116"/>
                    <a:pt x="334551" y="364826"/>
                    <a:pt x="331328" y="286464"/>
                  </a:cubicBezTo>
                  <a:close/>
                  <a:moveTo>
                    <a:pt x="1564038" y="130737"/>
                  </a:moveTo>
                  <a:cubicBezTo>
                    <a:pt x="1580404" y="207438"/>
                    <a:pt x="1568721" y="294364"/>
                    <a:pt x="1525215" y="373500"/>
                  </a:cubicBezTo>
                  <a:cubicBezTo>
                    <a:pt x="1481710" y="452637"/>
                    <a:pt x="1414576" y="509079"/>
                    <a:pt x="1341045" y="536359"/>
                  </a:cubicBezTo>
                  <a:cubicBezTo>
                    <a:pt x="1324679" y="459657"/>
                    <a:pt x="1336362" y="372731"/>
                    <a:pt x="1379867" y="293595"/>
                  </a:cubicBezTo>
                  <a:cubicBezTo>
                    <a:pt x="1423373" y="214458"/>
                    <a:pt x="1490507" y="158017"/>
                    <a:pt x="1564038" y="130737"/>
                  </a:cubicBezTo>
                  <a:close/>
                  <a:moveTo>
                    <a:pt x="545669" y="130737"/>
                  </a:moveTo>
                  <a:cubicBezTo>
                    <a:pt x="619200" y="158017"/>
                    <a:pt x="686333" y="214458"/>
                    <a:pt x="729839" y="293595"/>
                  </a:cubicBezTo>
                  <a:cubicBezTo>
                    <a:pt x="773344" y="372731"/>
                    <a:pt x="785028" y="459657"/>
                    <a:pt x="768661" y="536359"/>
                  </a:cubicBezTo>
                  <a:cubicBezTo>
                    <a:pt x="695131" y="509078"/>
                    <a:pt x="627996" y="452637"/>
                    <a:pt x="584491" y="373500"/>
                  </a:cubicBezTo>
                  <a:cubicBezTo>
                    <a:pt x="540985" y="294364"/>
                    <a:pt x="529303" y="207438"/>
                    <a:pt x="545669" y="130737"/>
                  </a:cubicBezTo>
                  <a:close/>
                  <a:moveTo>
                    <a:pt x="1317704" y="33206"/>
                  </a:moveTo>
                  <a:cubicBezTo>
                    <a:pt x="1352631" y="103428"/>
                    <a:pt x="1362932" y="190528"/>
                    <a:pt x="1340474" y="277998"/>
                  </a:cubicBezTo>
                  <a:cubicBezTo>
                    <a:pt x="1318015" y="365467"/>
                    <a:pt x="1267027" y="436832"/>
                    <a:pt x="1202591" y="481541"/>
                  </a:cubicBezTo>
                  <a:cubicBezTo>
                    <a:pt x="1167664" y="411319"/>
                    <a:pt x="1157362" y="324219"/>
                    <a:pt x="1179821" y="236749"/>
                  </a:cubicBezTo>
                  <a:cubicBezTo>
                    <a:pt x="1202279" y="149280"/>
                    <a:pt x="1253267" y="77916"/>
                    <a:pt x="1317704" y="33206"/>
                  </a:cubicBezTo>
                  <a:close/>
                  <a:moveTo>
                    <a:pt x="792003" y="33206"/>
                  </a:moveTo>
                  <a:cubicBezTo>
                    <a:pt x="856440" y="77916"/>
                    <a:pt x="907428" y="149280"/>
                    <a:pt x="929886" y="236749"/>
                  </a:cubicBezTo>
                  <a:cubicBezTo>
                    <a:pt x="952345" y="324219"/>
                    <a:pt x="942044" y="411319"/>
                    <a:pt x="907116" y="481541"/>
                  </a:cubicBezTo>
                  <a:cubicBezTo>
                    <a:pt x="842680" y="436831"/>
                    <a:pt x="791692" y="365467"/>
                    <a:pt x="769233" y="277998"/>
                  </a:cubicBezTo>
                  <a:cubicBezTo>
                    <a:pt x="746775" y="190528"/>
                    <a:pt x="757077" y="103428"/>
                    <a:pt x="792003" y="33206"/>
                  </a:cubicBezTo>
                  <a:close/>
                  <a:moveTo>
                    <a:pt x="1054853" y="0"/>
                  </a:moveTo>
                  <a:cubicBezTo>
                    <a:pt x="1106147" y="59330"/>
                    <a:pt x="1137785" y="141132"/>
                    <a:pt x="1137785" y="231438"/>
                  </a:cubicBezTo>
                  <a:cubicBezTo>
                    <a:pt x="1137785" y="321745"/>
                    <a:pt x="1106147" y="403548"/>
                    <a:pt x="1054853" y="462877"/>
                  </a:cubicBezTo>
                  <a:cubicBezTo>
                    <a:pt x="1003560" y="403548"/>
                    <a:pt x="971921" y="321745"/>
                    <a:pt x="971921" y="231438"/>
                  </a:cubicBezTo>
                  <a:cubicBezTo>
                    <a:pt x="971921" y="141132"/>
                    <a:pt x="1003560" y="59330"/>
                    <a:pt x="1054853" y="0"/>
                  </a:cubicBez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en-US" dirty="0">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50" name="KSO_Shape">
              <a:extLst>
                <a:ext uri="{FF2B5EF4-FFF2-40B4-BE49-F238E27FC236}">
                  <a16:creationId xmlns:a16="http://schemas.microsoft.com/office/drawing/2014/main" id="{4A92F2C8-0A5B-400F-B9FB-004343EBFC91}"/>
                </a:ext>
              </a:extLst>
            </p:cNvPr>
            <p:cNvSpPr/>
            <p:nvPr/>
          </p:nvSpPr>
          <p:spPr>
            <a:xfrm>
              <a:off x="842042" y="2725932"/>
              <a:ext cx="263190" cy="262751"/>
            </a:xfrm>
            <a:custGeom>
              <a:avLst/>
              <a:gdLst>
                <a:gd name="connsiteX0" fmla="*/ 1129309 w 2109706"/>
                <a:gd name="connsiteY0" fmla="*/ 1646317 h 2105544"/>
                <a:gd name="connsiteX1" fmla="*/ 1240594 w 2109706"/>
                <a:gd name="connsiteY1" fmla="*/ 1865537 h 2105544"/>
                <a:gd name="connsiteX2" fmla="*/ 1187323 w 2109706"/>
                <a:gd name="connsiteY2" fmla="*/ 2105544 h 2105544"/>
                <a:gd name="connsiteX3" fmla="*/ 1076038 w 2109706"/>
                <a:gd name="connsiteY3" fmla="*/ 1886325 h 2105544"/>
                <a:gd name="connsiteX4" fmla="*/ 1129309 w 2109706"/>
                <a:gd name="connsiteY4" fmla="*/ 1646317 h 2105544"/>
                <a:gd name="connsiteX5" fmla="*/ 980398 w 2109706"/>
                <a:gd name="connsiteY5" fmla="*/ 1646317 h 2105544"/>
                <a:gd name="connsiteX6" fmla="*/ 1033669 w 2109706"/>
                <a:gd name="connsiteY6" fmla="*/ 1886325 h 2105544"/>
                <a:gd name="connsiteX7" fmla="*/ 922384 w 2109706"/>
                <a:gd name="connsiteY7" fmla="*/ 2105544 h 2105544"/>
                <a:gd name="connsiteX8" fmla="*/ 869113 w 2109706"/>
                <a:gd name="connsiteY8" fmla="*/ 1865537 h 2105544"/>
                <a:gd name="connsiteX9" fmla="*/ 980398 w 2109706"/>
                <a:gd name="connsiteY9" fmla="*/ 1646317 h 2105544"/>
                <a:gd name="connsiteX10" fmla="*/ 1273542 w 2109706"/>
                <a:gd name="connsiteY10" fmla="*/ 1609284 h 2105544"/>
                <a:gd name="connsiteX11" fmla="*/ 1435849 w 2109706"/>
                <a:gd name="connsiteY11" fmla="*/ 1793941 h 2105544"/>
                <a:gd name="connsiteX12" fmla="*/ 1443938 w 2109706"/>
                <a:gd name="connsiteY12" fmla="*/ 2039656 h 2105544"/>
                <a:gd name="connsiteX13" fmla="*/ 1281632 w 2109706"/>
                <a:gd name="connsiteY13" fmla="*/ 1854999 h 2105544"/>
                <a:gd name="connsiteX14" fmla="*/ 1273542 w 2109706"/>
                <a:gd name="connsiteY14" fmla="*/ 1609284 h 2105544"/>
                <a:gd name="connsiteX15" fmla="*/ 836164 w 2109706"/>
                <a:gd name="connsiteY15" fmla="*/ 1609284 h 2105544"/>
                <a:gd name="connsiteX16" fmla="*/ 828074 w 2109706"/>
                <a:gd name="connsiteY16" fmla="*/ 1854999 h 2105544"/>
                <a:gd name="connsiteX17" fmla="*/ 665768 w 2109706"/>
                <a:gd name="connsiteY17" fmla="*/ 2039656 h 2105544"/>
                <a:gd name="connsiteX18" fmla="*/ 673858 w 2109706"/>
                <a:gd name="connsiteY18" fmla="*/ 1793941 h 2105544"/>
                <a:gd name="connsiteX19" fmla="*/ 836164 w 2109706"/>
                <a:gd name="connsiteY19" fmla="*/ 1609284 h 2105544"/>
                <a:gd name="connsiteX20" fmla="*/ 1404034 w 2109706"/>
                <a:gd name="connsiteY20" fmla="*/ 1537545 h 2105544"/>
                <a:gd name="connsiteX21" fmla="*/ 1607164 w 2109706"/>
                <a:gd name="connsiteY21" fmla="*/ 1676037 h 2105544"/>
                <a:gd name="connsiteX22" fmla="*/ 1676106 w 2109706"/>
                <a:gd name="connsiteY22" fmla="*/ 1912020 h 2105544"/>
                <a:gd name="connsiteX23" fmla="*/ 1472977 w 2109706"/>
                <a:gd name="connsiteY23" fmla="*/ 1773529 h 2105544"/>
                <a:gd name="connsiteX24" fmla="*/ 1404034 w 2109706"/>
                <a:gd name="connsiteY24" fmla="*/ 1537545 h 2105544"/>
                <a:gd name="connsiteX25" fmla="*/ 705672 w 2109706"/>
                <a:gd name="connsiteY25" fmla="*/ 1537545 h 2105544"/>
                <a:gd name="connsiteX26" fmla="*/ 636729 w 2109706"/>
                <a:gd name="connsiteY26" fmla="*/ 1773529 h 2105544"/>
                <a:gd name="connsiteX27" fmla="*/ 433600 w 2109706"/>
                <a:gd name="connsiteY27" fmla="*/ 1912020 h 2105544"/>
                <a:gd name="connsiteX28" fmla="*/ 502542 w 2109706"/>
                <a:gd name="connsiteY28" fmla="*/ 1676037 h 2105544"/>
                <a:gd name="connsiteX29" fmla="*/ 705672 w 2109706"/>
                <a:gd name="connsiteY29" fmla="*/ 1537545 h 2105544"/>
                <a:gd name="connsiteX30" fmla="*/ 1512586 w 2109706"/>
                <a:gd name="connsiteY30" fmla="*/ 1435608 h 2105544"/>
                <a:gd name="connsiteX31" fmla="*/ 1743775 w 2109706"/>
                <a:gd name="connsiteY31" fmla="*/ 1519233 h 2105544"/>
                <a:gd name="connsiteX32" fmla="*/ 1869239 w 2109706"/>
                <a:gd name="connsiteY32" fmla="*/ 1730657 h 2105544"/>
                <a:gd name="connsiteX33" fmla="*/ 1638050 w 2109706"/>
                <a:gd name="connsiteY33" fmla="*/ 1647033 h 2105544"/>
                <a:gd name="connsiteX34" fmla="*/ 1512586 w 2109706"/>
                <a:gd name="connsiteY34" fmla="*/ 1435608 h 2105544"/>
                <a:gd name="connsiteX35" fmla="*/ 597120 w 2109706"/>
                <a:gd name="connsiteY35" fmla="*/ 1435608 h 2105544"/>
                <a:gd name="connsiteX36" fmla="*/ 471656 w 2109706"/>
                <a:gd name="connsiteY36" fmla="*/ 1647033 h 2105544"/>
                <a:gd name="connsiteX37" fmla="*/ 240467 w 2109706"/>
                <a:gd name="connsiteY37" fmla="*/ 1730657 h 2105544"/>
                <a:gd name="connsiteX38" fmla="*/ 365931 w 2109706"/>
                <a:gd name="connsiteY38" fmla="*/ 1519233 h 2105544"/>
                <a:gd name="connsiteX39" fmla="*/ 597120 w 2109706"/>
                <a:gd name="connsiteY39" fmla="*/ 1435608 h 2105544"/>
                <a:gd name="connsiteX40" fmla="*/ 1650985 w 2109706"/>
                <a:gd name="connsiteY40" fmla="*/ 1299221 h 2105544"/>
                <a:gd name="connsiteX41" fmla="*/ 1837099 w 2109706"/>
                <a:gd name="connsiteY41" fmla="*/ 1333381 h 2105544"/>
                <a:gd name="connsiteX42" fmla="*/ 2011200 w 2109706"/>
                <a:gd name="connsiteY42" fmla="*/ 1506961 h 2105544"/>
                <a:gd name="connsiteX43" fmla="*/ 1766478 w 2109706"/>
                <a:gd name="connsiteY43" fmla="*/ 1483459 h 2105544"/>
                <a:gd name="connsiteX44" fmla="*/ 1592376 w 2109706"/>
                <a:gd name="connsiteY44" fmla="*/ 1309878 h 2105544"/>
                <a:gd name="connsiteX45" fmla="*/ 1650985 w 2109706"/>
                <a:gd name="connsiteY45" fmla="*/ 1299221 h 2105544"/>
                <a:gd name="connsiteX46" fmla="*/ 458721 w 2109706"/>
                <a:gd name="connsiteY46" fmla="*/ 1299221 h 2105544"/>
                <a:gd name="connsiteX47" fmla="*/ 517330 w 2109706"/>
                <a:gd name="connsiteY47" fmla="*/ 1309878 h 2105544"/>
                <a:gd name="connsiteX48" fmla="*/ 343228 w 2109706"/>
                <a:gd name="connsiteY48" fmla="*/ 1483459 h 2105544"/>
                <a:gd name="connsiteX49" fmla="*/ 98506 w 2109706"/>
                <a:gd name="connsiteY49" fmla="*/ 1506961 h 2105544"/>
                <a:gd name="connsiteX50" fmla="*/ 272607 w 2109706"/>
                <a:gd name="connsiteY50" fmla="*/ 1333381 h 2105544"/>
                <a:gd name="connsiteX51" fmla="*/ 458721 w 2109706"/>
                <a:gd name="connsiteY51" fmla="*/ 1299221 h 2105544"/>
                <a:gd name="connsiteX52" fmla="*/ 1815445 w 2109706"/>
                <a:gd name="connsiteY52" fmla="*/ 1123451 h 2105544"/>
                <a:gd name="connsiteX53" fmla="*/ 1881271 w 2109706"/>
                <a:gd name="connsiteY53" fmla="*/ 1130160 h 2105544"/>
                <a:gd name="connsiteX54" fmla="*/ 2093070 w 2109706"/>
                <a:gd name="connsiteY54" fmla="*/ 1254990 h 2105544"/>
                <a:gd name="connsiteX55" fmla="*/ 1850192 w 2109706"/>
                <a:gd name="connsiteY55" fmla="*/ 1293086 h 2105544"/>
                <a:gd name="connsiteX56" fmla="*/ 1638392 w 2109706"/>
                <a:gd name="connsiteY56" fmla="*/ 1168255 h 2105544"/>
                <a:gd name="connsiteX57" fmla="*/ 1815445 w 2109706"/>
                <a:gd name="connsiteY57" fmla="*/ 1123451 h 2105544"/>
                <a:gd name="connsiteX58" fmla="*/ 294261 w 2109706"/>
                <a:gd name="connsiteY58" fmla="*/ 1123451 h 2105544"/>
                <a:gd name="connsiteX59" fmla="*/ 471314 w 2109706"/>
                <a:gd name="connsiteY59" fmla="*/ 1168256 h 2105544"/>
                <a:gd name="connsiteX60" fmla="*/ 259514 w 2109706"/>
                <a:gd name="connsiteY60" fmla="*/ 1293086 h 2105544"/>
                <a:gd name="connsiteX61" fmla="*/ 16636 w 2109706"/>
                <a:gd name="connsiteY61" fmla="*/ 1254990 h 2105544"/>
                <a:gd name="connsiteX62" fmla="*/ 228435 w 2109706"/>
                <a:gd name="connsiteY62" fmla="*/ 1130160 h 2105544"/>
                <a:gd name="connsiteX63" fmla="*/ 294261 w 2109706"/>
                <a:gd name="connsiteY63" fmla="*/ 1123451 h 2105544"/>
                <a:gd name="connsiteX64" fmla="*/ 1873517 w 2109706"/>
                <a:gd name="connsiteY64" fmla="*/ 922337 h 2105544"/>
                <a:gd name="connsiteX65" fmla="*/ 2109706 w 2109706"/>
                <a:gd name="connsiteY65" fmla="*/ 990574 h 2105544"/>
                <a:gd name="connsiteX66" fmla="*/ 1883932 w 2109706"/>
                <a:gd name="connsiteY66" fmla="*/ 1087874 h 2105544"/>
                <a:gd name="connsiteX67" fmla="*/ 1647742 w 2109706"/>
                <a:gd name="connsiteY67" fmla="*/ 1019638 h 2105544"/>
                <a:gd name="connsiteX68" fmla="*/ 1873517 w 2109706"/>
                <a:gd name="connsiteY68" fmla="*/ 922337 h 2105544"/>
                <a:gd name="connsiteX69" fmla="*/ 236189 w 2109706"/>
                <a:gd name="connsiteY69" fmla="*/ 922337 h 2105544"/>
                <a:gd name="connsiteX70" fmla="*/ 461964 w 2109706"/>
                <a:gd name="connsiteY70" fmla="*/ 1019638 h 2105544"/>
                <a:gd name="connsiteX71" fmla="*/ 225774 w 2109706"/>
                <a:gd name="connsiteY71" fmla="*/ 1087874 h 2105544"/>
                <a:gd name="connsiteX72" fmla="*/ 0 w 2109706"/>
                <a:gd name="connsiteY72" fmla="*/ 990574 h 2105544"/>
                <a:gd name="connsiteX73" fmla="*/ 236189 w 2109706"/>
                <a:gd name="connsiteY73" fmla="*/ 922337 h 2105544"/>
                <a:gd name="connsiteX74" fmla="*/ 1942296 w 2109706"/>
                <a:gd name="connsiteY74" fmla="*/ 704767 h 2105544"/>
                <a:gd name="connsiteX75" fmla="*/ 2060061 w 2109706"/>
                <a:gd name="connsiteY75" fmla="*/ 730327 h 2105544"/>
                <a:gd name="connsiteX76" fmla="*/ 1865578 w 2109706"/>
                <a:gd name="connsiteY76" fmla="*/ 880719 h 2105544"/>
                <a:gd name="connsiteX77" fmla="*/ 1619839 w 2109706"/>
                <a:gd name="connsiteY77" fmla="*/ 873364 h 2105544"/>
                <a:gd name="connsiteX78" fmla="*/ 1814323 w 2109706"/>
                <a:gd name="connsiteY78" fmla="*/ 722973 h 2105544"/>
                <a:gd name="connsiteX79" fmla="*/ 1942296 w 2109706"/>
                <a:gd name="connsiteY79" fmla="*/ 704767 h 2105544"/>
                <a:gd name="connsiteX80" fmla="*/ 167410 w 2109706"/>
                <a:gd name="connsiteY80" fmla="*/ 704767 h 2105544"/>
                <a:gd name="connsiteX81" fmla="*/ 295383 w 2109706"/>
                <a:gd name="connsiteY81" fmla="*/ 722973 h 2105544"/>
                <a:gd name="connsiteX82" fmla="*/ 489867 w 2109706"/>
                <a:gd name="connsiteY82" fmla="*/ 873364 h 2105544"/>
                <a:gd name="connsiteX83" fmla="*/ 244128 w 2109706"/>
                <a:gd name="connsiteY83" fmla="*/ 880719 h 2105544"/>
                <a:gd name="connsiteX84" fmla="*/ 49645 w 2109706"/>
                <a:gd name="connsiteY84" fmla="*/ 730327 h 2105544"/>
                <a:gd name="connsiteX85" fmla="*/ 167410 w 2109706"/>
                <a:gd name="connsiteY85" fmla="*/ 704767 h 2105544"/>
                <a:gd name="connsiteX86" fmla="*/ 1887774 w 2109706"/>
                <a:gd name="connsiteY86" fmla="*/ 487375 h 2105544"/>
                <a:gd name="connsiteX87" fmla="*/ 1947256 w 2109706"/>
                <a:gd name="connsiteY87" fmla="*/ 490603 h 2105544"/>
                <a:gd name="connsiteX88" fmla="*/ 1796284 w 2109706"/>
                <a:gd name="connsiteY88" fmla="*/ 684635 h 2105544"/>
                <a:gd name="connsiteX89" fmla="*/ 1556436 w 2109706"/>
                <a:gd name="connsiteY89" fmla="*/ 738625 h 2105544"/>
                <a:gd name="connsiteX90" fmla="*/ 1707409 w 2109706"/>
                <a:gd name="connsiteY90" fmla="*/ 544592 h 2105544"/>
                <a:gd name="connsiteX91" fmla="*/ 1887774 w 2109706"/>
                <a:gd name="connsiteY91" fmla="*/ 487375 h 2105544"/>
                <a:gd name="connsiteX92" fmla="*/ 221932 w 2109706"/>
                <a:gd name="connsiteY92" fmla="*/ 487375 h 2105544"/>
                <a:gd name="connsiteX93" fmla="*/ 402297 w 2109706"/>
                <a:gd name="connsiteY93" fmla="*/ 544592 h 2105544"/>
                <a:gd name="connsiteX94" fmla="*/ 553270 w 2109706"/>
                <a:gd name="connsiteY94" fmla="*/ 738625 h 2105544"/>
                <a:gd name="connsiteX95" fmla="*/ 313422 w 2109706"/>
                <a:gd name="connsiteY95" fmla="*/ 684635 h 2105544"/>
                <a:gd name="connsiteX96" fmla="*/ 162450 w 2109706"/>
                <a:gd name="connsiteY96" fmla="*/ 490603 h 2105544"/>
                <a:gd name="connsiteX97" fmla="*/ 221932 w 2109706"/>
                <a:gd name="connsiteY97" fmla="*/ 487375 h 2105544"/>
                <a:gd name="connsiteX98" fmla="*/ 1778378 w 2109706"/>
                <a:gd name="connsiteY98" fmla="*/ 286464 h 2105544"/>
                <a:gd name="connsiteX99" fmla="*/ 1680402 w 2109706"/>
                <a:gd name="connsiteY99" fmla="*/ 511946 h 2105544"/>
                <a:gd name="connsiteX100" fmla="*/ 1461517 w 2109706"/>
                <a:gd name="connsiteY100" fmla="*/ 623887 h 2105544"/>
                <a:gd name="connsiteX101" fmla="*/ 1559493 w 2109706"/>
                <a:gd name="connsiteY101" fmla="*/ 398405 h 2105544"/>
                <a:gd name="connsiteX102" fmla="*/ 1778378 w 2109706"/>
                <a:gd name="connsiteY102" fmla="*/ 286464 h 2105544"/>
                <a:gd name="connsiteX103" fmla="*/ 331328 w 2109706"/>
                <a:gd name="connsiteY103" fmla="*/ 286464 h 2105544"/>
                <a:gd name="connsiteX104" fmla="*/ 550213 w 2109706"/>
                <a:gd name="connsiteY104" fmla="*/ 398405 h 2105544"/>
                <a:gd name="connsiteX105" fmla="*/ 648189 w 2109706"/>
                <a:gd name="connsiteY105" fmla="*/ 623887 h 2105544"/>
                <a:gd name="connsiteX106" fmla="*/ 429304 w 2109706"/>
                <a:gd name="connsiteY106" fmla="*/ 511946 h 2105544"/>
                <a:gd name="connsiteX107" fmla="*/ 331328 w 2109706"/>
                <a:gd name="connsiteY107" fmla="*/ 286464 h 2105544"/>
                <a:gd name="connsiteX108" fmla="*/ 1564038 w 2109706"/>
                <a:gd name="connsiteY108" fmla="*/ 130737 h 2105544"/>
                <a:gd name="connsiteX109" fmla="*/ 1525215 w 2109706"/>
                <a:gd name="connsiteY109" fmla="*/ 373500 h 2105544"/>
                <a:gd name="connsiteX110" fmla="*/ 1341045 w 2109706"/>
                <a:gd name="connsiteY110" fmla="*/ 536359 h 2105544"/>
                <a:gd name="connsiteX111" fmla="*/ 1379867 w 2109706"/>
                <a:gd name="connsiteY111" fmla="*/ 293595 h 2105544"/>
                <a:gd name="connsiteX112" fmla="*/ 1564038 w 2109706"/>
                <a:gd name="connsiteY112" fmla="*/ 130737 h 2105544"/>
                <a:gd name="connsiteX113" fmla="*/ 545669 w 2109706"/>
                <a:gd name="connsiteY113" fmla="*/ 130737 h 2105544"/>
                <a:gd name="connsiteX114" fmla="*/ 729839 w 2109706"/>
                <a:gd name="connsiteY114" fmla="*/ 293595 h 2105544"/>
                <a:gd name="connsiteX115" fmla="*/ 768661 w 2109706"/>
                <a:gd name="connsiteY115" fmla="*/ 536359 h 2105544"/>
                <a:gd name="connsiteX116" fmla="*/ 584491 w 2109706"/>
                <a:gd name="connsiteY116" fmla="*/ 373500 h 2105544"/>
                <a:gd name="connsiteX117" fmla="*/ 545669 w 2109706"/>
                <a:gd name="connsiteY117" fmla="*/ 130737 h 2105544"/>
                <a:gd name="connsiteX118" fmla="*/ 1317704 w 2109706"/>
                <a:gd name="connsiteY118" fmla="*/ 33206 h 2105544"/>
                <a:gd name="connsiteX119" fmla="*/ 1340474 w 2109706"/>
                <a:gd name="connsiteY119" fmla="*/ 277998 h 2105544"/>
                <a:gd name="connsiteX120" fmla="*/ 1202591 w 2109706"/>
                <a:gd name="connsiteY120" fmla="*/ 481541 h 2105544"/>
                <a:gd name="connsiteX121" fmla="*/ 1179821 w 2109706"/>
                <a:gd name="connsiteY121" fmla="*/ 236749 h 2105544"/>
                <a:gd name="connsiteX122" fmla="*/ 1317704 w 2109706"/>
                <a:gd name="connsiteY122" fmla="*/ 33206 h 2105544"/>
                <a:gd name="connsiteX123" fmla="*/ 792003 w 2109706"/>
                <a:gd name="connsiteY123" fmla="*/ 33206 h 2105544"/>
                <a:gd name="connsiteX124" fmla="*/ 929886 w 2109706"/>
                <a:gd name="connsiteY124" fmla="*/ 236749 h 2105544"/>
                <a:gd name="connsiteX125" fmla="*/ 907116 w 2109706"/>
                <a:gd name="connsiteY125" fmla="*/ 481541 h 2105544"/>
                <a:gd name="connsiteX126" fmla="*/ 769233 w 2109706"/>
                <a:gd name="connsiteY126" fmla="*/ 277998 h 2105544"/>
                <a:gd name="connsiteX127" fmla="*/ 792003 w 2109706"/>
                <a:gd name="connsiteY127" fmla="*/ 33206 h 2105544"/>
                <a:gd name="connsiteX128" fmla="*/ 1054853 w 2109706"/>
                <a:gd name="connsiteY128" fmla="*/ 0 h 2105544"/>
                <a:gd name="connsiteX129" fmla="*/ 1137785 w 2109706"/>
                <a:gd name="connsiteY129" fmla="*/ 231438 h 2105544"/>
                <a:gd name="connsiteX130" fmla="*/ 1054853 w 2109706"/>
                <a:gd name="connsiteY130" fmla="*/ 462877 h 2105544"/>
                <a:gd name="connsiteX131" fmla="*/ 971921 w 2109706"/>
                <a:gd name="connsiteY131" fmla="*/ 231438 h 2105544"/>
                <a:gd name="connsiteX132" fmla="*/ 1054853 w 2109706"/>
                <a:gd name="connsiteY132" fmla="*/ 0 h 210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109706" h="2105544">
                  <a:moveTo>
                    <a:pt x="1129309" y="1646317"/>
                  </a:moveTo>
                  <a:cubicBezTo>
                    <a:pt x="1187634" y="1698750"/>
                    <a:pt x="1229276" y="1775942"/>
                    <a:pt x="1240594" y="1865537"/>
                  </a:cubicBezTo>
                  <a:cubicBezTo>
                    <a:pt x="1251913" y="1955131"/>
                    <a:pt x="1230775" y="2040254"/>
                    <a:pt x="1187323" y="2105544"/>
                  </a:cubicBezTo>
                  <a:cubicBezTo>
                    <a:pt x="1128998" y="2053111"/>
                    <a:pt x="1087357" y="1975920"/>
                    <a:pt x="1076038" y="1886325"/>
                  </a:cubicBezTo>
                  <a:cubicBezTo>
                    <a:pt x="1064720" y="1796731"/>
                    <a:pt x="1085856" y="1711608"/>
                    <a:pt x="1129309" y="1646317"/>
                  </a:cubicBezTo>
                  <a:close/>
                  <a:moveTo>
                    <a:pt x="980398" y="1646317"/>
                  </a:moveTo>
                  <a:cubicBezTo>
                    <a:pt x="1023850" y="1711608"/>
                    <a:pt x="1044988" y="1796731"/>
                    <a:pt x="1033669" y="1886325"/>
                  </a:cubicBezTo>
                  <a:cubicBezTo>
                    <a:pt x="1022351" y="1975920"/>
                    <a:pt x="980709" y="2053111"/>
                    <a:pt x="922384" y="2105544"/>
                  </a:cubicBezTo>
                  <a:cubicBezTo>
                    <a:pt x="878931" y="2040254"/>
                    <a:pt x="857794" y="1955131"/>
                    <a:pt x="869113" y="1865537"/>
                  </a:cubicBezTo>
                  <a:cubicBezTo>
                    <a:pt x="880431" y="1775942"/>
                    <a:pt x="922073" y="1698750"/>
                    <a:pt x="980398" y="1646317"/>
                  </a:cubicBezTo>
                  <a:close/>
                  <a:moveTo>
                    <a:pt x="1273542" y="1609284"/>
                  </a:moveTo>
                  <a:cubicBezTo>
                    <a:pt x="1343074" y="1645565"/>
                    <a:pt x="1402604" y="1709976"/>
                    <a:pt x="1435849" y="1793941"/>
                  </a:cubicBezTo>
                  <a:cubicBezTo>
                    <a:pt x="1469093" y="1877906"/>
                    <a:pt x="1469789" y="1965610"/>
                    <a:pt x="1443938" y="2039656"/>
                  </a:cubicBezTo>
                  <a:cubicBezTo>
                    <a:pt x="1374406" y="2003375"/>
                    <a:pt x="1314876" y="1938964"/>
                    <a:pt x="1281632" y="1854999"/>
                  </a:cubicBezTo>
                  <a:cubicBezTo>
                    <a:pt x="1248388" y="1771034"/>
                    <a:pt x="1247691" y="1683329"/>
                    <a:pt x="1273542" y="1609284"/>
                  </a:cubicBezTo>
                  <a:close/>
                  <a:moveTo>
                    <a:pt x="836164" y="1609284"/>
                  </a:moveTo>
                  <a:cubicBezTo>
                    <a:pt x="862014" y="1683329"/>
                    <a:pt x="861318" y="1771034"/>
                    <a:pt x="828074" y="1854999"/>
                  </a:cubicBezTo>
                  <a:cubicBezTo>
                    <a:pt x="794830" y="1938964"/>
                    <a:pt x="735299" y="2003375"/>
                    <a:pt x="665768" y="2039656"/>
                  </a:cubicBezTo>
                  <a:cubicBezTo>
                    <a:pt x="639917" y="1965610"/>
                    <a:pt x="640613" y="1877906"/>
                    <a:pt x="673858" y="1793941"/>
                  </a:cubicBezTo>
                  <a:cubicBezTo>
                    <a:pt x="707102" y="1709976"/>
                    <a:pt x="766632" y="1645565"/>
                    <a:pt x="836164" y="1609284"/>
                  </a:cubicBezTo>
                  <a:close/>
                  <a:moveTo>
                    <a:pt x="1404034" y="1537545"/>
                  </a:moveTo>
                  <a:cubicBezTo>
                    <a:pt x="1480404" y="1555395"/>
                    <a:pt x="1554083" y="1602977"/>
                    <a:pt x="1607164" y="1676037"/>
                  </a:cubicBezTo>
                  <a:cubicBezTo>
                    <a:pt x="1660245" y="1749096"/>
                    <a:pt x="1682730" y="1833873"/>
                    <a:pt x="1676106" y="1912020"/>
                  </a:cubicBezTo>
                  <a:cubicBezTo>
                    <a:pt x="1599736" y="1894171"/>
                    <a:pt x="1526058" y="1846589"/>
                    <a:pt x="1472977" y="1773529"/>
                  </a:cubicBezTo>
                  <a:cubicBezTo>
                    <a:pt x="1419896" y="1700470"/>
                    <a:pt x="1397410" y="1615693"/>
                    <a:pt x="1404034" y="1537545"/>
                  </a:cubicBezTo>
                  <a:close/>
                  <a:moveTo>
                    <a:pt x="705672" y="1537545"/>
                  </a:moveTo>
                  <a:cubicBezTo>
                    <a:pt x="712296" y="1615693"/>
                    <a:pt x="689810" y="1700470"/>
                    <a:pt x="636729" y="1773529"/>
                  </a:cubicBezTo>
                  <a:cubicBezTo>
                    <a:pt x="583648" y="1846589"/>
                    <a:pt x="509970" y="1894171"/>
                    <a:pt x="433600" y="1912020"/>
                  </a:cubicBezTo>
                  <a:cubicBezTo>
                    <a:pt x="426976" y="1833872"/>
                    <a:pt x="449461" y="1749096"/>
                    <a:pt x="502542" y="1676037"/>
                  </a:cubicBezTo>
                  <a:cubicBezTo>
                    <a:pt x="555623" y="1602977"/>
                    <a:pt x="629302" y="1555394"/>
                    <a:pt x="705672" y="1537545"/>
                  </a:cubicBezTo>
                  <a:close/>
                  <a:moveTo>
                    <a:pt x="1512586" y="1435608"/>
                  </a:moveTo>
                  <a:cubicBezTo>
                    <a:pt x="1590995" y="1433905"/>
                    <a:pt x="1674193" y="1461669"/>
                    <a:pt x="1743775" y="1519233"/>
                  </a:cubicBezTo>
                  <a:cubicBezTo>
                    <a:pt x="1813358" y="1576796"/>
                    <a:pt x="1856220" y="1653317"/>
                    <a:pt x="1869239" y="1730657"/>
                  </a:cubicBezTo>
                  <a:cubicBezTo>
                    <a:pt x="1790829" y="1732361"/>
                    <a:pt x="1707632" y="1704597"/>
                    <a:pt x="1638050" y="1647033"/>
                  </a:cubicBezTo>
                  <a:cubicBezTo>
                    <a:pt x="1568467" y="1589470"/>
                    <a:pt x="1525604" y="1512949"/>
                    <a:pt x="1512586" y="1435608"/>
                  </a:cubicBezTo>
                  <a:close/>
                  <a:moveTo>
                    <a:pt x="597120" y="1435608"/>
                  </a:moveTo>
                  <a:cubicBezTo>
                    <a:pt x="584101" y="1512948"/>
                    <a:pt x="541239" y="1589470"/>
                    <a:pt x="471656" y="1647033"/>
                  </a:cubicBezTo>
                  <a:cubicBezTo>
                    <a:pt x="402074" y="1704597"/>
                    <a:pt x="318877" y="1732361"/>
                    <a:pt x="240467" y="1730657"/>
                  </a:cubicBezTo>
                  <a:cubicBezTo>
                    <a:pt x="253486" y="1653317"/>
                    <a:pt x="296348" y="1576796"/>
                    <a:pt x="365931" y="1519233"/>
                  </a:cubicBezTo>
                  <a:cubicBezTo>
                    <a:pt x="435513" y="1461669"/>
                    <a:pt x="518710" y="1433904"/>
                    <a:pt x="597120" y="1435608"/>
                  </a:cubicBezTo>
                  <a:close/>
                  <a:moveTo>
                    <a:pt x="1650985" y="1299221"/>
                  </a:moveTo>
                  <a:cubicBezTo>
                    <a:pt x="1711282" y="1293845"/>
                    <a:pt x="1775815" y="1304543"/>
                    <a:pt x="1837099" y="1333381"/>
                  </a:cubicBezTo>
                  <a:cubicBezTo>
                    <a:pt x="1918811" y="1371831"/>
                    <a:pt x="1979356" y="1435289"/>
                    <a:pt x="2011200" y="1506961"/>
                  </a:cubicBezTo>
                  <a:cubicBezTo>
                    <a:pt x="1935677" y="1528112"/>
                    <a:pt x="1848190" y="1521910"/>
                    <a:pt x="1766478" y="1483459"/>
                  </a:cubicBezTo>
                  <a:cubicBezTo>
                    <a:pt x="1684766" y="1445008"/>
                    <a:pt x="1624220" y="1381551"/>
                    <a:pt x="1592376" y="1309878"/>
                  </a:cubicBezTo>
                  <a:cubicBezTo>
                    <a:pt x="1611257" y="1304591"/>
                    <a:pt x="1630885" y="1301013"/>
                    <a:pt x="1650985" y="1299221"/>
                  </a:cubicBezTo>
                  <a:close/>
                  <a:moveTo>
                    <a:pt x="458721" y="1299221"/>
                  </a:moveTo>
                  <a:cubicBezTo>
                    <a:pt x="478820" y="1301013"/>
                    <a:pt x="498449" y="1304591"/>
                    <a:pt x="517330" y="1309878"/>
                  </a:cubicBezTo>
                  <a:cubicBezTo>
                    <a:pt x="485486" y="1381551"/>
                    <a:pt x="424940" y="1445008"/>
                    <a:pt x="343228" y="1483459"/>
                  </a:cubicBezTo>
                  <a:cubicBezTo>
                    <a:pt x="261516" y="1521910"/>
                    <a:pt x="174029" y="1528111"/>
                    <a:pt x="98506" y="1506961"/>
                  </a:cubicBezTo>
                  <a:cubicBezTo>
                    <a:pt x="130349" y="1435289"/>
                    <a:pt x="190895" y="1371831"/>
                    <a:pt x="272607" y="1333381"/>
                  </a:cubicBezTo>
                  <a:cubicBezTo>
                    <a:pt x="333891" y="1304543"/>
                    <a:pt x="398424" y="1293845"/>
                    <a:pt x="458721" y="1299221"/>
                  </a:cubicBezTo>
                  <a:close/>
                  <a:moveTo>
                    <a:pt x="1815445" y="1123451"/>
                  </a:moveTo>
                  <a:cubicBezTo>
                    <a:pt x="1837069" y="1123741"/>
                    <a:pt x="1859095" y="1125929"/>
                    <a:pt x="1881271" y="1130160"/>
                  </a:cubicBezTo>
                  <a:cubicBezTo>
                    <a:pt x="1969979" y="1147082"/>
                    <a:pt x="2044403" y="1193488"/>
                    <a:pt x="2093070" y="1254990"/>
                  </a:cubicBezTo>
                  <a:cubicBezTo>
                    <a:pt x="2025180" y="1294258"/>
                    <a:pt x="1938899" y="1310008"/>
                    <a:pt x="1850192" y="1293086"/>
                  </a:cubicBezTo>
                  <a:cubicBezTo>
                    <a:pt x="1761485" y="1276164"/>
                    <a:pt x="1687060" y="1229758"/>
                    <a:pt x="1638392" y="1168255"/>
                  </a:cubicBezTo>
                  <a:cubicBezTo>
                    <a:pt x="1689310" y="1138805"/>
                    <a:pt x="1750573" y="1122583"/>
                    <a:pt x="1815445" y="1123451"/>
                  </a:cubicBezTo>
                  <a:close/>
                  <a:moveTo>
                    <a:pt x="294261" y="1123451"/>
                  </a:moveTo>
                  <a:cubicBezTo>
                    <a:pt x="359133" y="1122583"/>
                    <a:pt x="420396" y="1138805"/>
                    <a:pt x="471314" y="1168256"/>
                  </a:cubicBezTo>
                  <a:cubicBezTo>
                    <a:pt x="422647" y="1229757"/>
                    <a:pt x="348222" y="1276164"/>
                    <a:pt x="259514" y="1293086"/>
                  </a:cubicBezTo>
                  <a:cubicBezTo>
                    <a:pt x="170807" y="1310008"/>
                    <a:pt x="84526" y="1294257"/>
                    <a:pt x="16636" y="1254990"/>
                  </a:cubicBezTo>
                  <a:cubicBezTo>
                    <a:pt x="65303" y="1193488"/>
                    <a:pt x="139728" y="1147082"/>
                    <a:pt x="228435" y="1130160"/>
                  </a:cubicBezTo>
                  <a:cubicBezTo>
                    <a:pt x="250611" y="1125929"/>
                    <a:pt x="272637" y="1123741"/>
                    <a:pt x="294261" y="1123451"/>
                  </a:cubicBezTo>
                  <a:close/>
                  <a:moveTo>
                    <a:pt x="1873517" y="922337"/>
                  </a:moveTo>
                  <a:cubicBezTo>
                    <a:pt x="1963646" y="916667"/>
                    <a:pt x="2047273" y="943107"/>
                    <a:pt x="2109706" y="990574"/>
                  </a:cubicBezTo>
                  <a:cubicBezTo>
                    <a:pt x="2053714" y="1045491"/>
                    <a:pt x="1974060" y="1082204"/>
                    <a:pt x="1883932" y="1087874"/>
                  </a:cubicBezTo>
                  <a:cubicBezTo>
                    <a:pt x="1793803" y="1093544"/>
                    <a:pt x="1710176" y="1067105"/>
                    <a:pt x="1647742" y="1019638"/>
                  </a:cubicBezTo>
                  <a:cubicBezTo>
                    <a:pt x="1703734" y="964721"/>
                    <a:pt x="1783389" y="928008"/>
                    <a:pt x="1873517" y="922337"/>
                  </a:cubicBezTo>
                  <a:close/>
                  <a:moveTo>
                    <a:pt x="236189" y="922337"/>
                  </a:moveTo>
                  <a:cubicBezTo>
                    <a:pt x="326317" y="928008"/>
                    <a:pt x="405972" y="964720"/>
                    <a:pt x="461964" y="1019638"/>
                  </a:cubicBezTo>
                  <a:cubicBezTo>
                    <a:pt x="399530" y="1067104"/>
                    <a:pt x="315903" y="1093544"/>
                    <a:pt x="225774" y="1087874"/>
                  </a:cubicBezTo>
                  <a:cubicBezTo>
                    <a:pt x="135646" y="1082204"/>
                    <a:pt x="55992" y="1045491"/>
                    <a:pt x="0" y="990574"/>
                  </a:cubicBezTo>
                  <a:cubicBezTo>
                    <a:pt x="62433" y="943107"/>
                    <a:pt x="146060" y="916667"/>
                    <a:pt x="236189" y="922337"/>
                  </a:cubicBezTo>
                  <a:close/>
                  <a:moveTo>
                    <a:pt x="1942296" y="704767"/>
                  </a:moveTo>
                  <a:cubicBezTo>
                    <a:pt x="1983960" y="706288"/>
                    <a:pt x="2023923" y="715103"/>
                    <a:pt x="2060061" y="730327"/>
                  </a:cubicBezTo>
                  <a:cubicBezTo>
                    <a:pt x="2019486" y="797444"/>
                    <a:pt x="1951465" y="852812"/>
                    <a:pt x="1865578" y="880719"/>
                  </a:cubicBezTo>
                  <a:cubicBezTo>
                    <a:pt x="1779691" y="908625"/>
                    <a:pt x="1692116" y="903813"/>
                    <a:pt x="1619839" y="873364"/>
                  </a:cubicBezTo>
                  <a:cubicBezTo>
                    <a:pt x="1660415" y="806248"/>
                    <a:pt x="1728436" y="750879"/>
                    <a:pt x="1814323" y="722973"/>
                  </a:cubicBezTo>
                  <a:cubicBezTo>
                    <a:pt x="1857266" y="709020"/>
                    <a:pt x="1900632" y="703246"/>
                    <a:pt x="1942296" y="704767"/>
                  </a:cubicBezTo>
                  <a:close/>
                  <a:moveTo>
                    <a:pt x="167410" y="704767"/>
                  </a:moveTo>
                  <a:cubicBezTo>
                    <a:pt x="209074" y="703246"/>
                    <a:pt x="252440" y="709020"/>
                    <a:pt x="295383" y="722973"/>
                  </a:cubicBezTo>
                  <a:cubicBezTo>
                    <a:pt x="381270" y="750879"/>
                    <a:pt x="449292" y="806247"/>
                    <a:pt x="489867" y="873364"/>
                  </a:cubicBezTo>
                  <a:cubicBezTo>
                    <a:pt x="417591" y="903813"/>
                    <a:pt x="330015" y="908625"/>
                    <a:pt x="244128" y="880719"/>
                  </a:cubicBezTo>
                  <a:cubicBezTo>
                    <a:pt x="158241" y="852812"/>
                    <a:pt x="90220" y="797444"/>
                    <a:pt x="49645" y="730327"/>
                  </a:cubicBezTo>
                  <a:cubicBezTo>
                    <a:pt x="85783" y="715103"/>
                    <a:pt x="125746" y="706288"/>
                    <a:pt x="167410" y="704767"/>
                  </a:cubicBezTo>
                  <a:close/>
                  <a:moveTo>
                    <a:pt x="1887774" y="487375"/>
                  </a:moveTo>
                  <a:cubicBezTo>
                    <a:pt x="1907940" y="486634"/>
                    <a:pt x="1927862" y="487723"/>
                    <a:pt x="1947256" y="490603"/>
                  </a:cubicBezTo>
                  <a:cubicBezTo>
                    <a:pt x="1924647" y="565702"/>
                    <a:pt x="1872532" y="636247"/>
                    <a:pt x="1796284" y="684635"/>
                  </a:cubicBezTo>
                  <a:cubicBezTo>
                    <a:pt x="1720035" y="733024"/>
                    <a:pt x="1634014" y="750143"/>
                    <a:pt x="1556436" y="738625"/>
                  </a:cubicBezTo>
                  <a:cubicBezTo>
                    <a:pt x="1579046" y="663526"/>
                    <a:pt x="1631161" y="592981"/>
                    <a:pt x="1707409" y="544592"/>
                  </a:cubicBezTo>
                  <a:cubicBezTo>
                    <a:pt x="1764596" y="508300"/>
                    <a:pt x="1827279" y="489599"/>
                    <a:pt x="1887774" y="487375"/>
                  </a:cubicBezTo>
                  <a:close/>
                  <a:moveTo>
                    <a:pt x="221932" y="487375"/>
                  </a:moveTo>
                  <a:cubicBezTo>
                    <a:pt x="282427" y="489598"/>
                    <a:pt x="345111" y="508300"/>
                    <a:pt x="402297" y="544592"/>
                  </a:cubicBezTo>
                  <a:cubicBezTo>
                    <a:pt x="478545" y="592981"/>
                    <a:pt x="530661" y="663526"/>
                    <a:pt x="553270" y="738625"/>
                  </a:cubicBezTo>
                  <a:cubicBezTo>
                    <a:pt x="475692" y="750142"/>
                    <a:pt x="389671" y="733024"/>
                    <a:pt x="313422" y="684635"/>
                  </a:cubicBezTo>
                  <a:cubicBezTo>
                    <a:pt x="237174" y="636247"/>
                    <a:pt x="185059" y="565701"/>
                    <a:pt x="162450" y="490603"/>
                  </a:cubicBezTo>
                  <a:cubicBezTo>
                    <a:pt x="181844" y="487723"/>
                    <a:pt x="201767" y="486634"/>
                    <a:pt x="221932" y="487375"/>
                  </a:cubicBezTo>
                  <a:close/>
                  <a:moveTo>
                    <a:pt x="1778378" y="286464"/>
                  </a:moveTo>
                  <a:cubicBezTo>
                    <a:pt x="1775155" y="364827"/>
                    <a:pt x="1742221" y="446116"/>
                    <a:pt x="1680402" y="511946"/>
                  </a:cubicBezTo>
                  <a:cubicBezTo>
                    <a:pt x="1618583" y="577777"/>
                    <a:pt x="1539522" y="615750"/>
                    <a:pt x="1461517" y="623887"/>
                  </a:cubicBezTo>
                  <a:cubicBezTo>
                    <a:pt x="1464740" y="545525"/>
                    <a:pt x="1497673" y="464235"/>
                    <a:pt x="1559493" y="398405"/>
                  </a:cubicBezTo>
                  <a:cubicBezTo>
                    <a:pt x="1621312" y="332574"/>
                    <a:pt x="1700373" y="294601"/>
                    <a:pt x="1778378" y="286464"/>
                  </a:cubicBezTo>
                  <a:close/>
                  <a:moveTo>
                    <a:pt x="331328" y="286464"/>
                  </a:moveTo>
                  <a:cubicBezTo>
                    <a:pt x="409333" y="294601"/>
                    <a:pt x="488394" y="332574"/>
                    <a:pt x="550213" y="398405"/>
                  </a:cubicBezTo>
                  <a:cubicBezTo>
                    <a:pt x="612033" y="464235"/>
                    <a:pt x="644967" y="545525"/>
                    <a:pt x="648189" y="623887"/>
                  </a:cubicBezTo>
                  <a:cubicBezTo>
                    <a:pt x="570185" y="615750"/>
                    <a:pt x="491123" y="577777"/>
                    <a:pt x="429304" y="511946"/>
                  </a:cubicBezTo>
                  <a:cubicBezTo>
                    <a:pt x="367485" y="446116"/>
                    <a:pt x="334551" y="364826"/>
                    <a:pt x="331328" y="286464"/>
                  </a:cubicBezTo>
                  <a:close/>
                  <a:moveTo>
                    <a:pt x="1564038" y="130737"/>
                  </a:moveTo>
                  <a:cubicBezTo>
                    <a:pt x="1580404" y="207438"/>
                    <a:pt x="1568721" y="294364"/>
                    <a:pt x="1525215" y="373500"/>
                  </a:cubicBezTo>
                  <a:cubicBezTo>
                    <a:pt x="1481710" y="452637"/>
                    <a:pt x="1414576" y="509079"/>
                    <a:pt x="1341045" y="536359"/>
                  </a:cubicBezTo>
                  <a:cubicBezTo>
                    <a:pt x="1324679" y="459657"/>
                    <a:pt x="1336362" y="372731"/>
                    <a:pt x="1379867" y="293595"/>
                  </a:cubicBezTo>
                  <a:cubicBezTo>
                    <a:pt x="1423373" y="214458"/>
                    <a:pt x="1490507" y="158017"/>
                    <a:pt x="1564038" y="130737"/>
                  </a:cubicBezTo>
                  <a:close/>
                  <a:moveTo>
                    <a:pt x="545669" y="130737"/>
                  </a:moveTo>
                  <a:cubicBezTo>
                    <a:pt x="619200" y="158017"/>
                    <a:pt x="686333" y="214458"/>
                    <a:pt x="729839" y="293595"/>
                  </a:cubicBezTo>
                  <a:cubicBezTo>
                    <a:pt x="773344" y="372731"/>
                    <a:pt x="785028" y="459657"/>
                    <a:pt x="768661" y="536359"/>
                  </a:cubicBezTo>
                  <a:cubicBezTo>
                    <a:pt x="695131" y="509078"/>
                    <a:pt x="627996" y="452637"/>
                    <a:pt x="584491" y="373500"/>
                  </a:cubicBezTo>
                  <a:cubicBezTo>
                    <a:pt x="540985" y="294364"/>
                    <a:pt x="529303" y="207438"/>
                    <a:pt x="545669" y="130737"/>
                  </a:cubicBezTo>
                  <a:close/>
                  <a:moveTo>
                    <a:pt x="1317704" y="33206"/>
                  </a:moveTo>
                  <a:cubicBezTo>
                    <a:pt x="1352631" y="103428"/>
                    <a:pt x="1362932" y="190528"/>
                    <a:pt x="1340474" y="277998"/>
                  </a:cubicBezTo>
                  <a:cubicBezTo>
                    <a:pt x="1318015" y="365467"/>
                    <a:pt x="1267027" y="436832"/>
                    <a:pt x="1202591" y="481541"/>
                  </a:cubicBezTo>
                  <a:cubicBezTo>
                    <a:pt x="1167664" y="411319"/>
                    <a:pt x="1157362" y="324219"/>
                    <a:pt x="1179821" y="236749"/>
                  </a:cubicBezTo>
                  <a:cubicBezTo>
                    <a:pt x="1202279" y="149280"/>
                    <a:pt x="1253267" y="77916"/>
                    <a:pt x="1317704" y="33206"/>
                  </a:cubicBezTo>
                  <a:close/>
                  <a:moveTo>
                    <a:pt x="792003" y="33206"/>
                  </a:moveTo>
                  <a:cubicBezTo>
                    <a:pt x="856440" y="77916"/>
                    <a:pt x="907428" y="149280"/>
                    <a:pt x="929886" y="236749"/>
                  </a:cubicBezTo>
                  <a:cubicBezTo>
                    <a:pt x="952345" y="324219"/>
                    <a:pt x="942044" y="411319"/>
                    <a:pt x="907116" y="481541"/>
                  </a:cubicBezTo>
                  <a:cubicBezTo>
                    <a:pt x="842680" y="436831"/>
                    <a:pt x="791692" y="365467"/>
                    <a:pt x="769233" y="277998"/>
                  </a:cubicBezTo>
                  <a:cubicBezTo>
                    <a:pt x="746775" y="190528"/>
                    <a:pt x="757077" y="103428"/>
                    <a:pt x="792003" y="33206"/>
                  </a:cubicBezTo>
                  <a:close/>
                  <a:moveTo>
                    <a:pt x="1054853" y="0"/>
                  </a:moveTo>
                  <a:cubicBezTo>
                    <a:pt x="1106147" y="59330"/>
                    <a:pt x="1137785" y="141132"/>
                    <a:pt x="1137785" y="231438"/>
                  </a:cubicBezTo>
                  <a:cubicBezTo>
                    <a:pt x="1137785" y="321745"/>
                    <a:pt x="1106147" y="403548"/>
                    <a:pt x="1054853" y="462877"/>
                  </a:cubicBezTo>
                  <a:cubicBezTo>
                    <a:pt x="1003560" y="403548"/>
                    <a:pt x="971921" y="321745"/>
                    <a:pt x="971921" y="231438"/>
                  </a:cubicBezTo>
                  <a:cubicBezTo>
                    <a:pt x="971921" y="141132"/>
                    <a:pt x="1003560" y="59330"/>
                    <a:pt x="1054853" y="0"/>
                  </a:cubicBez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en-US" dirty="0">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grpSp>
      <p:cxnSp>
        <p:nvCxnSpPr>
          <p:cNvPr id="26" name="直接连接符 4">
            <a:extLst>
              <a:ext uri="{FF2B5EF4-FFF2-40B4-BE49-F238E27FC236}">
                <a16:creationId xmlns:a16="http://schemas.microsoft.com/office/drawing/2014/main" id="{5E26DC2A-9B9D-41F2-B892-B308E6073DD4}"/>
              </a:ext>
            </a:extLst>
          </p:cNvPr>
          <p:cNvCxnSpPr/>
          <p:nvPr/>
        </p:nvCxnSpPr>
        <p:spPr>
          <a:xfrm>
            <a:off x="1621845" y="740701"/>
            <a:ext cx="10570156"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30" name="文本框 29">
            <a:extLst>
              <a:ext uri="{FF2B5EF4-FFF2-40B4-BE49-F238E27FC236}">
                <a16:creationId xmlns:a16="http://schemas.microsoft.com/office/drawing/2014/main" id="{3971B673-02F4-4D76-9A4D-2534B1965F69}"/>
              </a:ext>
            </a:extLst>
          </p:cNvPr>
          <p:cNvSpPr txBox="1"/>
          <p:nvPr/>
        </p:nvSpPr>
        <p:spPr>
          <a:xfrm>
            <a:off x="10144125" y="166525"/>
            <a:ext cx="898900" cy="430374"/>
          </a:xfrm>
          <a:prstGeom prst="rect">
            <a:avLst/>
          </a:prstGeom>
          <a:noFill/>
        </p:spPr>
        <p:txBody>
          <a:bodyPr wrap="none" rtlCol="0" anchor="ctr">
            <a:spAutoFit/>
          </a:bodyPr>
          <a:lstStyle/>
          <a:p>
            <a:pPr marL="0" marR="0" lvl="0" indent="0" algn="l" defTabSz="914400" rtl="0" eaLnBrk="0" fontAlgn="base" latinLnBrk="0" hangingPunct="0">
              <a:lnSpc>
                <a:spcPct val="120000"/>
              </a:lnSpc>
              <a:spcBef>
                <a:spcPct val="0"/>
              </a:spcBef>
              <a:spcAft>
                <a:spcPct val="0"/>
              </a:spcAft>
              <a:buClrTx/>
              <a:buSzTx/>
              <a:buFont typeface="Arial" panose="020B0604020202020204" pitchFamily="34" charset="0"/>
              <a:buNone/>
              <a:tabLst/>
              <a:defRPr/>
            </a:pPr>
            <a:r>
              <a:rPr kumimoji="0" lang="en-US" altLang="zh-CN" sz="2000" b="1"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rPr>
              <a:t>BOLG</a:t>
            </a:r>
            <a:endParaRPr kumimoji="0" lang="zh-CN" altLang="en-US" sz="2000" b="1"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31" name="矩形 30">
            <a:extLst>
              <a:ext uri="{FF2B5EF4-FFF2-40B4-BE49-F238E27FC236}">
                <a16:creationId xmlns:a16="http://schemas.microsoft.com/office/drawing/2014/main" id="{34ACF17D-7819-4AA0-935A-D02FD7C7AF95}"/>
              </a:ext>
            </a:extLst>
          </p:cNvPr>
          <p:cNvSpPr/>
          <p:nvPr/>
        </p:nvSpPr>
        <p:spPr>
          <a:xfrm>
            <a:off x="1621845" y="119576"/>
            <a:ext cx="2571251" cy="6661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dist" eaLnBrk="0" fontAlgn="base" hangingPunct="0">
              <a:spcBef>
                <a:spcPct val="0"/>
              </a:spcBef>
              <a:spcAft>
                <a:spcPct val="0"/>
              </a:spcAft>
              <a:defRPr/>
            </a:pPr>
            <a:r>
              <a:rPr lang="zh-CN" altLang="en-US" sz="2000" b="1" dirty="0">
                <a:solidFill>
                  <a:schemeClr val="accent2"/>
                </a:solidFill>
                <a:latin typeface="Source Han Serif SC" panose="02020400000000000000" pitchFamily="18" charset="-122"/>
                <a:ea typeface="Source Han Serif SC" panose="02020400000000000000" pitchFamily="18" charset="-122"/>
                <a:sym typeface="Source Han Serif SC" panose="02020400000000000000" pitchFamily="18" charset="-122"/>
              </a:rPr>
              <a:t>难点解决</a:t>
            </a:r>
          </a:p>
        </p:txBody>
      </p:sp>
    </p:spTree>
    <p:extLst>
      <p:ext uri="{BB962C8B-B14F-4D97-AF65-F5344CB8AC3E}">
        <p14:creationId xmlns:p14="http://schemas.microsoft.com/office/powerpoint/2010/main" val="3205585461"/>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inVertical)">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a:extLst>
              <a:ext uri="{FF2B5EF4-FFF2-40B4-BE49-F238E27FC236}">
                <a16:creationId xmlns:a16="http://schemas.microsoft.com/office/drawing/2014/main" id="{E3EB1709-6D20-4440-8800-976CC5E9712E}"/>
              </a:ext>
            </a:extLst>
          </p:cNvPr>
          <p:cNvSpPr/>
          <p:nvPr/>
        </p:nvSpPr>
        <p:spPr>
          <a:xfrm>
            <a:off x="2192463" y="1406886"/>
            <a:ext cx="7951662" cy="1259576"/>
          </a:xfrm>
          <a:prstGeom prst="rect">
            <a:avLst/>
          </a:prstGeom>
        </p:spPr>
        <p:txBody>
          <a:bodyPr wrap="square">
            <a:spAutoFit/>
            <a:scene3d>
              <a:camera prst="orthographicFront"/>
              <a:lightRig rig="threePt" dir="t"/>
            </a:scene3d>
            <a:sp3d contourW="12700"/>
          </a:bodyPr>
          <a:lstStyle/>
          <a:p>
            <a:pPr>
              <a:lnSpc>
                <a:spcPct val="130000"/>
              </a:lnSpc>
            </a:pPr>
            <a:r>
              <a:rPr lang="zh-CN" altLang="en-US" sz="2000" dirty="0">
                <a:solidFill>
                  <a:schemeClr val="bg2">
                    <a:lumMod val="25000"/>
                  </a:schemeClr>
                </a:solidFill>
                <a:ea typeface="Source Han Serif SC" panose="02020400000000000000" pitchFamily="18" charset="-122"/>
              </a:rPr>
              <a:t>问题：</a:t>
            </a:r>
            <a:r>
              <a:rPr lang="en-US" altLang="zh-CN" sz="2000" dirty="0" err="1">
                <a:solidFill>
                  <a:schemeClr val="bg2">
                    <a:lumMod val="25000"/>
                  </a:schemeClr>
                </a:solidFill>
                <a:ea typeface="Source Han Serif SC" panose="02020400000000000000" pitchFamily="18" charset="-122"/>
              </a:rPr>
              <a:t>githup</a:t>
            </a:r>
            <a:r>
              <a:rPr lang="zh-CN" altLang="en-US" sz="2000" dirty="0">
                <a:solidFill>
                  <a:schemeClr val="bg2">
                    <a:lumMod val="25000"/>
                  </a:schemeClr>
                </a:solidFill>
                <a:ea typeface="Source Han Serif SC" panose="02020400000000000000" pitchFamily="18" charset="-122"/>
              </a:rPr>
              <a:t>无法上传和被添加</a:t>
            </a:r>
            <a:endParaRPr lang="en-US" altLang="zh-CN" sz="2000" dirty="0">
              <a:solidFill>
                <a:schemeClr val="bg2">
                  <a:lumMod val="25000"/>
                </a:schemeClr>
              </a:solidFill>
              <a:ea typeface="Source Han Serif SC" panose="02020400000000000000" pitchFamily="18" charset="-122"/>
            </a:endParaRPr>
          </a:p>
          <a:p>
            <a:pPr>
              <a:lnSpc>
                <a:spcPct val="130000"/>
              </a:lnSpc>
            </a:pPr>
            <a:r>
              <a:rPr lang="zh-CN" altLang="en-US" sz="2000" dirty="0">
                <a:solidFill>
                  <a:schemeClr val="bg2">
                    <a:lumMod val="25000"/>
                  </a:schemeClr>
                </a:solidFill>
                <a:ea typeface="Source Han Serif SC" panose="02020400000000000000" pitchFamily="18" charset="-122"/>
              </a:rPr>
              <a:t>解决方法：无法被添加进合作人的情况通过验证邮箱解决，无法上传的情况通过在网页上传解决。</a:t>
            </a:r>
            <a:endParaRPr lang="zh-CN" altLang="en-US" sz="2000" dirty="0">
              <a:solidFill>
                <a:schemeClr val="bg2">
                  <a:lumMod val="25000"/>
                </a:schemeClr>
              </a:solidFill>
              <a:ea typeface="Source Han Serif SC" panose="02020400000000000000" pitchFamily="18" charset="-122"/>
              <a:sym typeface="Source Han Serif SC" panose="02020400000000000000" pitchFamily="18" charset="-122"/>
            </a:endParaRPr>
          </a:p>
        </p:txBody>
      </p:sp>
      <p:grpSp>
        <p:nvGrpSpPr>
          <p:cNvPr id="17" name="组合 16">
            <a:extLst>
              <a:ext uri="{FF2B5EF4-FFF2-40B4-BE49-F238E27FC236}">
                <a16:creationId xmlns:a16="http://schemas.microsoft.com/office/drawing/2014/main" id="{9F8B5D5D-3800-48BB-9E59-BDB336CECA64}"/>
              </a:ext>
            </a:extLst>
          </p:cNvPr>
          <p:cNvGrpSpPr/>
          <p:nvPr/>
        </p:nvGrpSpPr>
        <p:grpSpPr>
          <a:xfrm>
            <a:off x="1291820" y="929563"/>
            <a:ext cx="9473599" cy="5494092"/>
            <a:chOff x="594263" y="669511"/>
            <a:chExt cx="9473599" cy="5494092"/>
          </a:xfrm>
        </p:grpSpPr>
        <p:sp>
          <p:nvSpPr>
            <p:cNvPr id="19" name="Oval 19"/>
            <p:cNvSpPr/>
            <p:nvPr/>
          </p:nvSpPr>
          <p:spPr>
            <a:xfrm>
              <a:off x="7763670" y="4358531"/>
              <a:ext cx="201725" cy="201723"/>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28" name="矩形 27">
              <a:extLst>
                <a:ext uri="{FF2B5EF4-FFF2-40B4-BE49-F238E27FC236}">
                  <a16:creationId xmlns:a16="http://schemas.microsoft.com/office/drawing/2014/main" id="{CBCE2F27-1948-4AAF-B7D2-B7B4F23C2784}"/>
                </a:ext>
              </a:extLst>
            </p:cNvPr>
            <p:cNvSpPr/>
            <p:nvPr/>
          </p:nvSpPr>
          <p:spPr>
            <a:xfrm>
              <a:off x="1605766" y="1186431"/>
              <a:ext cx="792994" cy="338554"/>
            </a:xfrm>
            <a:prstGeom prst="rect">
              <a:avLst/>
            </a:prstGeom>
          </p:spPr>
          <p:txBody>
            <a:bodyPr wrap="square">
              <a:spAutoFit/>
              <a:scene3d>
                <a:camera prst="orthographicFront"/>
                <a:lightRig rig="threePt" dir="t"/>
              </a:scene3d>
              <a:sp3d contourW="12700"/>
            </a:bodyPr>
            <a:lstStyle/>
            <a:p>
              <a:pPr algn="ctr"/>
              <a:endParaRPr lang="en-US" altLang="zh-CN" sz="1600" b="1" dirty="0">
                <a:solidFill>
                  <a:schemeClr val="tx2"/>
                </a:solidFill>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21" name="矩形 20">
              <a:extLst>
                <a:ext uri="{FF2B5EF4-FFF2-40B4-BE49-F238E27FC236}">
                  <a16:creationId xmlns:a16="http://schemas.microsoft.com/office/drawing/2014/main" id="{CBCE2F27-1948-4AAF-B7D2-B7B4F23C2784}"/>
                </a:ext>
              </a:extLst>
            </p:cNvPr>
            <p:cNvSpPr/>
            <p:nvPr/>
          </p:nvSpPr>
          <p:spPr>
            <a:xfrm>
              <a:off x="973637" y="669511"/>
              <a:ext cx="2850245" cy="461665"/>
            </a:xfrm>
            <a:prstGeom prst="rect">
              <a:avLst/>
            </a:prstGeom>
          </p:spPr>
          <p:txBody>
            <a:bodyPr wrap="square">
              <a:spAutoFit/>
            </a:bodyPr>
            <a:lstStyle/>
            <a:p>
              <a:r>
                <a:rPr lang="zh-CN" altLang="en-US" sz="2400" dirty="0">
                  <a:ln w="0"/>
                  <a:solidFill>
                    <a:schemeClr val="accent1"/>
                  </a:solidFill>
                  <a:effectLst>
                    <a:outerShdw blurRad="38100" dist="25400" dir="5400000" algn="ctr" rotWithShape="0">
                      <a:srgbClr val="6E747A">
                        <a:alpha val="43000"/>
                      </a:srgbClr>
                    </a:outerShdw>
                  </a:effectLst>
                  <a:ea typeface="Source Han Serif SC" panose="02020400000000000000" pitchFamily="18" charset="-122"/>
                  <a:cs typeface="+mn-ea"/>
                  <a:sym typeface="Source Han Serif SC" panose="02020400000000000000" pitchFamily="18" charset="-122"/>
                </a:rPr>
                <a:t>难点</a:t>
              </a:r>
              <a:r>
                <a:rPr lang="en-US" altLang="zh-CN" sz="2400" dirty="0">
                  <a:ln w="0"/>
                  <a:solidFill>
                    <a:schemeClr val="accent1"/>
                  </a:solidFill>
                  <a:effectLst>
                    <a:outerShdw blurRad="38100" dist="25400" dir="5400000" algn="ctr" rotWithShape="0">
                      <a:srgbClr val="6E747A">
                        <a:alpha val="43000"/>
                      </a:srgbClr>
                    </a:outerShdw>
                  </a:effectLst>
                  <a:ea typeface="Source Han Serif SC" panose="02020400000000000000" pitchFamily="18" charset="-122"/>
                  <a:cs typeface="+mn-ea"/>
                  <a:sym typeface="Source Han Serif SC" panose="02020400000000000000" pitchFamily="18" charset="-122"/>
                </a:rPr>
                <a:t>2</a:t>
              </a:r>
            </a:p>
          </p:txBody>
        </p:sp>
        <p:sp>
          <p:nvSpPr>
            <p:cNvPr id="43" name="KSO_Shape">
              <a:extLst>
                <a:ext uri="{FF2B5EF4-FFF2-40B4-BE49-F238E27FC236}">
                  <a16:creationId xmlns:a16="http://schemas.microsoft.com/office/drawing/2014/main" id="{AE4A5C53-8F71-4523-A3C2-DA78C722020E}"/>
                </a:ext>
              </a:extLst>
            </p:cNvPr>
            <p:cNvSpPr/>
            <p:nvPr/>
          </p:nvSpPr>
          <p:spPr>
            <a:xfrm>
              <a:off x="594263" y="4037164"/>
              <a:ext cx="523963" cy="523090"/>
            </a:xfrm>
            <a:custGeom>
              <a:avLst/>
              <a:gdLst>
                <a:gd name="connsiteX0" fmla="*/ 1129309 w 2109706"/>
                <a:gd name="connsiteY0" fmla="*/ 1646317 h 2105544"/>
                <a:gd name="connsiteX1" fmla="*/ 1240594 w 2109706"/>
                <a:gd name="connsiteY1" fmla="*/ 1865537 h 2105544"/>
                <a:gd name="connsiteX2" fmla="*/ 1187323 w 2109706"/>
                <a:gd name="connsiteY2" fmla="*/ 2105544 h 2105544"/>
                <a:gd name="connsiteX3" fmla="*/ 1076038 w 2109706"/>
                <a:gd name="connsiteY3" fmla="*/ 1886325 h 2105544"/>
                <a:gd name="connsiteX4" fmla="*/ 1129309 w 2109706"/>
                <a:gd name="connsiteY4" fmla="*/ 1646317 h 2105544"/>
                <a:gd name="connsiteX5" fmla="*/ 980398 w 2109706"/>
                <a:gd name="connsiteY5" fmla="*/ 1646317 h 2105544"/>
                <a:gd name="connsiteX6" fmla="*/ 1033669 w 2109706"/>
                <a:gd name="connsiteY6" fmla="*/ 1886325 h 2105544"/>
                <a:gd name="connsiteX7" fmla="*/ 922384 w 2109706"/>
                <a:gd name="connsiteY7" fmla="*/ 2105544 h 2105544"/>
                <a:gd name="connsiteX8" fmla="*/ 869113 w 2109706"/>
                <a:gd name="connsiteY8" fmla="*/ 1865537 h 2105544"/>
                <a:gd name="connsiteX9" fmla="*/ 980398 w 2109706"/>
                <a:gd name="connsiteY9" fmla="*/ 1646317 h 2105544"/>
                <a:gd name="connsiteX10" fmla="*/ 1273542 w 2109706"/>
                <a:gd name="connsiteY10" fmla="*/ 1609284 h 2105544"/>
                <a:gd name="connsiteX11" fmla="*/ 1435849 w 2109706"/>
                <a:gd name="connsiteY11" fmla="*/ 1793941 h 2105544"/>
                <a:gd name="connsiteX12" fmla="*/ 1443938 w 2109706"/>
                <a:gd name="connsiteY12" fmla="*/ 2039656 h 2105544"/>
                <a:gd name="connsiteX13" fmla="*/ 1281632 w 2109706"/>
                <a:gd name="connsiteY13" fmla="*/ 1854999 h 2105544"/>
                <a:gd name="connsiteX14" fmla="*/ 1273542 w 2109706"/>
                <a:gd name="connsiteY14" fmla="*/ 1609284 h 2105544"/>
                <a:gd name="connsiteX15" fmla="*/ 836164 w 2109706"/>
                <a:gd name="connsiteY15" fmla="*/ 1609284 h 2105544"/>
                <a:gd name="connsiteX16" fmla="*/ 828074 w 2109706"/>
                <a:gd name="connsiteY16" fmla="*/ 1854999 h 2105544"/>
                <a:gd name="connsiteX17" fmla="*/ 665768 w 2109706"/>
                <a:gd name="connsiteY17" fmla="*/ 2039656 h 2105544"/>
                <a:gd name="connsiteX18" fmla="*/ 673858 w 2109706"/>
                <a:gd name="connsiteY18" fmla="*/ 1793941 h 2105544"/>
                <a:gd name="connsiteX19" fmla="*/ 836164 w 2109706"/>
                <a:gd name="connsiteY19" fmla="*/ 1609284 h 2105544"/>
                <a:gd name="connsiteX20" fmla="*/ 1404034 w 2109706"/>
                <a:gd name="connsiteY20" fmla="*/ 1537545 h 2105544"/>
                <a:gd name="connsiteX21" fmla="*/ 1607164 w 2109706"/>
                <a:gd name="connsiteY21" fmla="*/ 1676037 h 2105544"/>
                <a:gd name="connsiteX22" fmla="*/ 1676106 w 2109706"/>
                <a:gd name="connsiteY22" fmla="*/ 1912020 h 2105544"/>
                <a:gd name="connsiteX23" fmla="*/ 1472977 w 2109706"/>
                <a:gd name="connsiteY23" fmla="*/ 1773529 h 2105544"/>
                <a:gd name="connsiteX24" fmla="*/ 1404034 w 2109706"/>
                <a:gd name="connsiteY24" fmla="*/ 1537545 h 2105544"/>
                <a:gd name="connsiteX25" fmla="*/ 705672 w 2109706"/>
                <a:gd name="connsiteY25" fmla="*/ 1537545 h 2105544"/>
                <a:gd name="connsiteX26" fmla="*/ 636729 w 2109706"/>
                <a:gd name="connsiteY26" fmla="*/ 1773529 h 2105544"/>
                <a:gd name="connsiteX27" fmla="*/ 433600 w 2109706"/>
                <a:gd name="connsiteY27" fmla="*/ 1912020 h 2105544"/>
                <a:gd name="connsiteX28" fmla="*/ 502542 w 2109706"/>
                <a:gd name="connsiteY28" fmla="*/ 1676037 h 2105544"/>
                <a:gd name="connsiteX29" fmla="*/ 705672 w 2109706"/>
                <a:gd name="connsiteY29" fmla="*/ 1537545 h 2105544"/>
                <a:gd name="connsiteX30" fmla="*/ 1512586 w 2109706"/>
                <a:gd name="connsiteY30" fmla="*/ 1435608 h 2105544"/>
                <a:gd name="connsiteX31" fmla="*/ 1743775 w 2109706"/>
                <a:gd name="connsiteY31" fmla="*/ 1519233 h 2105544"/>
                <a:gd name="connsiteX32" fmla="*/ 1869239 w 2109706"/>
                <a:gd name="connsiteY32" fmla="*/ 1730657 h 2105544"/>
                <a:gd name="connsiteX33" fmla="*/ 1638050 w 2109706"/>
                <a:gd name="connsiteY33" fmla="*/ 1647033 h 2105544"/>
                <a:gd name="connsiteX34" fmla="*/ 1512586 w 2109706"/>
                <a:gd name="connsiteY34" fmla="*/ 1435608 h 2105544"/>
                <a:gd name="connsiteX35" fmla="*/ 597120 w 2109706"/>
                <a:gd name="connsiteY35" fmla="*/ 1435608 h 2105544"/>
                <a:gd name="connsiteX36" fmla="*/ 471656 w 2109706"/>
                <a:gd name="connsiteY36" fmla="*/ 1647033 h 2105544"/>
                <a:gd name="connsiteX37" fmla="*/ 240467 w 2109706"/>
                <a:gd name="connsiteY37" fmla="*/ 1730657 h 2105544"/>
                <a:gd name="connsiteX38" fmla="*/ 365931 w 2109706"/>
                <a:gd name="connsiteY38" fmla="*/ 1519233 h 2105544"/>
                <a:gd name="connsiteX39" fmla="*/ 597120 w 2109706"/>
                <a:gd name="connsiteY39" fmla="*/ 1435608 h 2105544"/>
                <a:gd name="connsiteX40" fmla="*/ 1650985 w 2109706"/>
                <a:gd name="connsiteY40" fmla="*/ 1299221 h 2105544"/>
                <a:gd name="connsiteX41" fmla="*/ 1837099 w 2109706"/>
                <a:gd name="connsiteY41" fmla="*/ 1333381 h 2105544"/>
                <a:gd name="connsiteX42" fmla="*/ 2011200 w 2109706"/>
                <a:gd name="connsiteY42" fmla="*/ 1506961 h 2105544"/>
                <a:gd name="connsiteX43" fmla="*/ 1766478 w 2109706"/>
                <a:gd name="connsiteY43" fmla="*/ 1483459 h 2105544"/>
                <a:gd name="connsiteX44" fmla="*/ 1592376 w 2109706"/>
                <a:gd name="connsiteY44" fmla="*/ 1309878 h 2105544"/>
                <a:gd name="connsiteX45" fmla="*/ 1650985 w 2109706"/>
                <a:gd name="connsiteY45" fmla="*/ 1299221 h 2105544"/>
                <a:gd name="connsiteX46" fmla="*/ 458721 w 2109706"/>
                <a:gd name="connsiteY46" fmla="*/ 1299221 h 2105544"/>
                <a:gd name="connsiteX47" fmla="*/ 517330 w 2109706"/>
                <a:gd name="connsiteY47" fmla="*/ 1309878 h 2105544"/>
                <a:gd name="connsiteX48" fmla="*/ 343228 w 2109706"/>
                <a:gd name="connsiteY48" fmla="*/ 1483459 h 2105544"/>
                <a:gd name="connsiteX49" fmla="*/ 98506 w 2109706"/>
                <a:gd name="connsiteY49" fmla="*/ 1506961 h 2105544"/>
                <a:gd name="connsiteX50" fmla="*/ 272607 w 2109706"/>
                <a:gd name="connsiteY50" fmla="*/ 1333381 h 2105544"/>
                <a:gd name="connsiteX51" fmla="*/ 458721 w 2109706"/>
                <a:gd name="connsiteY51" fmla="*/ 1299221 h 2105544"/>
                <a:gd name="connsiteX52" fmla="*/ 1815445 w 2109706"/>
                <a:gd name="connsiteY52" fmla="*/ 1123451 h 2105544"/>
                <a:gd name="connsiteX53" fmla="*/ 1881271 w 2109706"/>
                <a:gd name="connsiteY53" fmla="*/ 1130160 h 2105544"/>
                <a:gd name="connsiteX54" fmla="*/ 2093070 w 2109706"/>
                <a:gd name="connsiteY54" fmla="*/ 1254990 h 2105544"/>
                <a:gd name="connsiteX55" fmla="*/ 1850192 w 2109706"/>
                <a:gd name="connsiteY55" fmla="*/ 1293086 h 2105544"/>
                <a:gd name="connsiteX56" fmla="*/ 1638392 w 2109706"/>
                <a:gd name="connsiteY56" fmla="*/ 1168255 h 2105544"/>
                <a:gd name="connsiteX57" fmla="*/ 1815445 w 2109706"/>
                <a:gd name="connsiteY57" fmla="*/ 1123451 h 2105544"/>
                <a:gd name="connsiteX58" fmla="*/ 294261 w 2109706"/>
                <a:gd name="connsiteY58" fmla="*/ 1123451 h 2105544"/>
                <a:gd name="connsiteX59" fmla="*/ 471314 w 2109706"/>
                <a:gd name="connsiteY59" fmla="*/ 1168256 h 2105544"/>
                <a:gd name="connsiteX60" fmla="*/ 259514 w 2109706"/>
                <a:gd name="connsiteY60" fmla="*/ 1293086 h 2105544"/>
                <a:gd name="connsiteX61" fmla="*/ 16636 w 2109706"/>
                <a:gd name="connsiteY61" fmla="*/ 1254990 h 2105544"/>
                <a:gd name="connsiteX62" fmla="*/ 228435 w 2109706"/>
                <a:gd name="connsiteY62" fmla="*/ 1130160 h 2105544"/>
                <a:gd name="connsiteX63" fmla="*/ 294261 w 2109706"/>
                <a:gd name="connsiteY63" fmla="*/ 1123451 h 2105544"/>
                <a:gd name="connsiteX64" fmla="*/ 1873517 w 2109706"/>
                <a:gd name="connsiteY64" fmla="*/ 922337 h 2105544"/>
                <a:gd name="connsiteX65" fmla="*/ 2109706 w 2109706"/>
                <a:gd name="connsiteY65" fmla="*/ 990574 h 2105544"/>
                <a:gd name="connsiteX66" fmla="*/ 1883932 w 2109706"/>
                <a:gd name="connsiteY66" fmla="*/ 1087874 h 2105544"/>
                <a:gd name="connsiteX67" fmla="*/ 1647742 w 2109706"/>
                <a:gd name="connsiteY67" fmla="*/ 1019638 h 2105544"/>
                <a:gd name="connsiteX68" fmla="*/ 1873517 w 2109706"/>
                <a:gd name="connsiteY68" fmla="*/ 922337 h 2105544"/>
                <a:gd name="connsiteX69" fmla="*/ 236189 w 2109706"/>
                <a:gd name="connsiteY69" fmla="*/ 922337 h 2105544"/>
                <a:gd name="connsiteX70" fmla="*/ 461964 w 2109706"/>
                <a:gd name="connsiteY70" fmla="*/ 1019638 h 2105544"/>
                <a:gd name="connsiteX71" fmla="*/ 225774 w 2109706"/>
                <a:gd name="connsiteY71" fmla="*/ 1087874 h 2105544"/>
                <a:gd name="connsiteX72" fmla="*/ 0 w 2109706"/>
                <a:gd name="connsiteY72" fmla="*/ 990574 h 2105544"/>
                <a:gd name="connsiteX73" fmla="*/ 236189 w 2109706"/>
                <a:gd name="connsiteY73" fmla="*/ 922337 h 2105544"/>
                <a:gd name="connsiteX74" fmla="*/ 1942296 w 2109706"/>
                <a:gd name="connsiteY74" fmla="*/ 704767 h 2105544"/>
                <a:gd name="connsiteX75" fmla="*/ 2060061 w 2109706"/>
                <a:gd name="connsiteY75" fmla="*/ 730327 h 2105544"/>
                <a:gd name="connsiteX76" fmla="*/ 1865578 w 2109706"/>
                <a:gd name="connsiteY76" fmla="*/ 880719 h 2105544"/>
                <a:gd name="connsiteX77" fmla="*/ 1619839 w 2109706"/>
                <a:gd name="connsiteY77" fmla="*/ 873364 h 2105544"/>
                <a:gd name="connsiteX78" fmla="*/ 1814323 w 2109706"/>
                <a:gd name="connsiteY78" fmla="*/ 722973 h 2105544"/>
                <a:gd name="connsiteX79" fmla="*/ 1942296 w 2109706"/>
                <a:gd name="connsiteY79" fmla="*/ 704767 h 2105544"/>
                <a:gd name="connsiteX80" fmla="*/ 167410 w 2109706"/>
                <a:gd name="connsiteY80" fmla="*/ 704767 h 2105544"/>
                <a:gd name="connsiteX81" fmla="*/ 295383 w 2109706"/>
                <a:gd name="connsiteY81" fmla="*/ 722973 h 2105544"/>
                <a:gd name="connsiteX82" fmla="*/ 489867 w 2109706"/>
                <a:gd name="connsiteY82" fmla="*/ 873364 h 2105544"/>
                <a:gd name="connsiteX83" fmla="*/ 244128 w 2109706"/>
                <a:gd name="connsiteY83" fmla="*/ 880719 h 2105544"/>
                <a:gd name="connsiteX84" fmla="*/ 49645 w 2109706"/>
                <a:gd name="connsiteY84" fmla="*/ 730327 h 2105544"/>
                <a:gd name="connsiteX85" fmla="*/ 167410 w 2109706"/>
                <a:gd name="connsiteY85" fmla="*/ 704767 h 2105544"/>
                <a:gd name="connsiteX86" fmla="*/ 1887774 w 2109706"/>
                <a:gd name="connsiteY86" fmla="*/ 487375 h 2105544"/>
                <a:gd name="connsiteX87" fmla="*/ 1947256 w 2109706"/>
                <a:gd name="connsiteY87" fmla="*/ 490603 h 2105544"/>
                <a:gd name="connsiteX88" fmla="*/ 1796284 w 2109706"/>
                <a:gd name="connsiteY88" fmla="*/ 684635 h 2105544"/>
                <a:gd name="connsiteX89" fmla="*/ 1556436 w 2109706"/>
                <a:gd name="connsiteY89" fmla="*/ 738625 h 2105544"/>
                <a:gd name="connsiteX90" fmla="*/ 1707409 w 2109706"/>
                <a:gd name="connsiteY90" fmla="*/ 544592 h 2105544"/>
                <a:gd name="connsiteX91" fmla="*/ 1887774 w 2109706"/>
                <a:gd name="connsiteY91" fmla="*/ 487375 h 2105544"/>
                <a:gd name="connsiteX92" fmla="*/ 221932 w 2109706"/>
                <a:gd name="connsiteY92" fmla="*/ 487375 h 2105544"/>
                <a:gd name="connsiteX93" fmla="*/ 402297 w 2109706"/>
                <a:gd name="connsiteY93" fmla="*/ 544592 h 2105544"/>
                <a:gd name="connsiteX94" fmla="*/ 553270 w 2109706"/>
                <a:gd name="connsiteY94" fmla="*/ 738625 h 2105544"/>
                <a:gd name="connsiteX95" fmla="*/ 313422 w 2109706"/>
                <a:gd name="connsiteY95" fmla="*/ 684635 h 2105544"/>
                <a:gd name="connsiteX96" fmla="*/ 162450 w 2109706"/>
                <a:gd name="connsiteY96" fmla="*/ 490603 h 2105544"/>
                <a:gd name="connsiteX97" fmla="*/ 221932 w 2109706"/>
                <a:gd name="connsiteY97" fmla="*/ 487375 h 2105544"/>
                <a:gd name="connsiteX98" fmla="*/ 1778378 w 2109706"/>
                <a:gd name="connsiteY98" fmla="*/ 286464 h 2105544"/>
                <a:gd name="connsiteX99" fmla="*/ 1680402 w 2109706"/>
                <a:gd name="connsiteY99" fmla="*/ 511946 h 2105544"/>
                <a:gd name="connsiteX100" fmla="*/ 1461517 w 2109706"/>
                <a:gd name="connsiteY100" fmla="*/ 623887 h 2105544"/>
                <a:gd name="connsiteX101" fmla="*/ 1559493 w 2109706"/>
                <a:gd name="connsiteY101" fmla="*/ 398405 h 2105544"/>
                <a:gd name="connsiteX102" fmla="*/ 1778378 w 2109706"/>
                <a:gd name="connsiteY102" fmla="*/ 286464 h 2105544"/>
                <a:gd name="connsiteX103" fmla="*/ 331328 w 2109706"/>
                <a:gd name="connsiteY103" fmla="*/ 286464 h 2105544"/>
                <a:gd name="connsiteX104" fmla="*/ 550213 w 2109706"/>
                <a:gd name="connsiteY104" fmla="*/ 398405 h 2105544"/>
                <a:gd name="connsiteX105" fmla="*/ 648189 w 2109706"/>
                <a:gd name="connsiteY105" fmla="*/ 623887 h 2105544"/>
                <a:gd name="connsiteX106" fmla="*/ 429304 w 2109706"/>
                <a:gd name="connsiteY106" fmla="*/ 511946 h 2105544"/>
                <a:gd name="connsiteX107" fmla="*/ 331328 w 2109706"/>
                <a:gd name="connsiteY107" fmla="*/ 286464 h 2105544"/>
                <a:gd name="connsiteX108" fmla="*/ 1564038 w 2109706"/>
                <a:gd name="connsiteY108" fmla="*/ 130737 h 2105544"/>
                <a:gd name="connsiteX109" fmla="*/ 1525215 w 2109706"/>
                <a:gd name="connsiteY109" fmla="*/ 373500 h 2105544"/>
                <a:gd name="connsiteX110" fmla="*/ 1341045 w 2109706"/>
                <a:gd name="connsiteY110" fmla="*/ 536359 h 2105544"/>
                <a:gd name="connsiteX111" fmla="*/ 1379867 w 2109706"/>
                <a:gd name="connsiteY111" fmla="*/ 293595 h 2105544"/>
                <a:gd name="connsiteX112" fmla="*/ 1564038 w 2109706"/>
                <a:gd name="connsiteY112" fmla="*/ 130737 h 2105544"/>
                <a:gd name="connsiteX113" fmla="*/ 545669 w 2109706"/>
                <a:gd name="connsiteY113" fmla="*/ 130737 h 2105544"/>
                <a:gd name="connsiteX114" fmla="*/ 729839 w 2109706"/>
                <a:gd name="connsiteY114" fmla="*/ 293595 h 2105544"/>
                <a:gd name="connsiteX115" fmla="*/ 768661 w 2109706"/>
                <a:gd name="connsiteY115" fmla="*/ 536359 h 2105544"/>
                <a:gd name="connsiteX116" fmla="*/ 584491 w 2109706"/>
                <a:gd name="connsiteY116" fmla="*/ 373500 h 2105544"/>
                <a:gd name="connsiteX117" fmla="*/ 545669 w 2109706"/>
                <a:gd name="connsiteY117" fmla="*/ 130737 h 2105544"/>
                <a:gd name="connsiteX118" fmla="*/ 1317704 w 2109706"/>
                <a:gd name="connsiteY118" fmla="*/ 33206 h 2105544"/>
                <a:gd name="connsiteX119" fmla="*/ 1340474 w 2109706"/>
                <a:gd name="connsiteY119" fmla="*/ 277998 h 2105544"/>
                <a:gd name="connsiteX120" fmla="*/ 1202591 w 2109706"/>
                <a:gd name="connsiteY120" fmla="*/ 481541 h 2105544"/>
                <a:gd name="connsiteX121" fmla="*/ 1179821 w 2109706"/>
                <a:gd name="connsiteY121" fmla="*/ 236749 h 2105544"/>
                <a:gd name="connsiteX122" fmla="*/ 1317704 w 2109706"/>
                <a:gd name="connsiteY122" fmla="*/ 33206 h 2105544"/>
                <a:gd name="connsiteX123" fmla="*/ 792003 w 2109706"/>
                <a:gd name="connsiteY123" fmla="*/ 33206 h 2105544"/>
                <a:gd name="connsiteX124" fmla="*/ 929886 w 2109706"/>
                <a:gd name="connsiteY124" fmla="*/ 236749 h 2105544"/>
                <a:gd name="connsiteX125" fmla="*/ 907116 w 2109706"/>
                <a:gd name="connsiteY125" fmla="*/ 481541 h 2105544"/>
                <a:gd name="connsiteX126" fmla="*/ 769233 w 2109706"/>
                <a:gd name="connsiteY126" fmla="*/ 277998 h 2105544"/>
                <a:gd name="connsiteX127" fmla="*/ 792003 w 2109706"/>
                <a:gd name="connsiteY127" fmla="*/ 33206 h 2105544"/>
                <a:gd name="connsiteX128" fmla="*/ 1054853 w 2109706"/>
                <a:gd name="connsiteY128" fmla="*/ 0 h 2105544"/>
                <a:gd name="connsiteX129" fmla="*/ 1137785 w 2109706"/>
                <a:gd name="connsiteY129" fmla="*/ 231438 h 2105544"/>
                <a:gd name="connsiteX130" fmla="*/ 1054853 w 2109706"/>
                <a:gd name="connsiteY130" fmla="*/ 462877 h 2105544"/>
                <a:gd name="connsiteX131" fmla="*/ 971921 w 2109706"/>
                <a:gd name="connsiteY131" fmla="*/ 231438 h 2105544"/>
                <a:gd name="connsiteX132" fmla="*/ 1054853 w 2109706"/>
                <a:gd name="connsiteY132" fmla="*/ 0 h 210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109706" h="2105544">
                  <a:moveTo>
                    <a:pt x="1129309" y="1646317"/>
                  </a:moveTo>
                  <a:cubicBezTo>
                    <a:pt x="1187634" y="1698750"/>
                    <a:pt x="1229276" y="1775942"/>
                    <a:pt x="1240594" y="1865537"/>
                  </a:cubicBezTo>
                  <a:cubicBezTo>
                    <a:pt x="1251913" y="1955131"/>
                    <a:pt x="1230775" y="2040254"/>
                    <a:pt x="1187323" y="2105544"/>
                  </a:cubicBezTo>
                  <a:cubicBezTo>
                    <a:pt x="1128998" y="2053111"/>
                    <a:pt x="1087357" y="1975920"/>
                    <a:pt x="1076038" y="1886325"/>
                  </a:cubicBezTo>
                  <a:cubicBezTo>
                    <a:pt x="1064720" y="1796731"/>
                    <a:pt x="1085856" y="1711608"/>
                    <a:pt x="1129309" y="1646317"/>
                  </a:cubicBezTo>
                  <a:close/>
                  <a:moveTo>
                    <a:pt x="980398" y="1646317"/>
                  </a:moveTo>
                  <a:cubicBezTo>
                    <a:pt x="1023850" y="1711608"/>
                    <a:pt x="1044988" y="1796731"/>
                    <a:pt x="1033669" y="1886325"/>
                  </a:cubicBezTo>
                  <a:cubicBezTo>
                    <a:pt x="1022351" y="1975920"/>
                    <a:pt x="980709" y="2053111"/>
                    <a:pt x="922384" y="2105544"/>
                  </a:cubicBezTo>
                  <a:cubicBezTo>
                    <a:pt x="878931" y="2040254"/>
                    <a:pt x="857794" y="1955131"/>
                    <a:pt x="869113" y="1865537"/>
                  </a:cubicBezTo>
                  <a:cubicBezTo>
                    <a:pt x="880431" y="1775942"/>
                    <a:pt x="922073" y="1698750"/>
                    <a:pt x="980398" y="1646317"/>
                  </a:cubicBezTo>
                  <a:close/>
                  <a:moveTo>
                    <a:pt x="1273542" y="1609284"/>
                  </a:moveTo>
                  <a:cubicBezTo>
                    <a:pt x="1343074" y="1645565"/>
                    <a:pt x="1402604" y="1709976"/>
                    <a:pt x="1435849" y="1793941"/>
                  </a:cubicBezTo>
                  <a:cubicBezTo>
                    <a:pt x="1469093" y="1877906"/>
                    <a:pt x="1469789" y="1965610"/>
                    <a:pt x="1443938" y="2039656"/>
                  </a:cubicBezTo>
                  <a:cubicBezTo>
                    <a:pt x="1374406" y="2003375"/>
                    <a:pt x="1314876" y="1938964"/>
                    <a:pt x="1281632" y="1854999"/>
                  </a:cubicBezTo>
                  <a:cubicBezTo>
                    <a:pt x="1248388" y="1771034"/>
                    <a:pt x="1247691" y="1683329"/>
                    <a:pt x="1273542" y="1609284"/>
                  </a:cubicBezTo>
                  <a:close/>
                  <a:moveTo>
                    <a:pt x="836164" y="1609284"/>
                  </a:moveTo>
                  <a:cubicBezTo>
                    <a:pt x="862014" y="1683329"/>
                    <a:pt x="861318" y="1771034"/>
                    <a:pt x="828074" y="1854999"/>
                  </a:cubicBezTo>
                  <a:cubicBezTo>
                    <a:pt x="794830" y="1938964"/>
                    <a:pt x="735299" y="2003375"/>
                    <a:pt x="665768" y="2039656"/>
                  </a:cubicBezTo>
                  <a:cubicBezTo>
                    <a:pt x="639917" y="1965610"/>
                    <a:pt x="640613" y="1877906"/>
                    <a:pt x="673858" y="1793941"/>
                  </a:cubicBezTo>
                  <a:cubicBezTo>
                    <a:pt x="707102" y="1709976"/>
                    <a:pt x="766632" y="1645565"/>
                    <a:pt x="836164" y="1609284"/>
                  </a:cubicBezTo>
                  <a:close/>
                  <a:moveTo>
                    <a:pt x="1404034" y="1537545"/>
                  </a:moveTo>
                  <a:cubicBezTo>
                    <a:pt x="1480404" y="1555395"/>
                    <a:pt x="1554083" y="1602977"/>
                    <a:pt x="1607164" y="1676037"/>
                  </a:cubicBezTo>
                  <a:cubicBezTo>
                    <a:pt x="1660245" y="1749096"/>
                    <a:pt x="1682730" y="1833873"/>
                    <a:pt x="1676106" y="1912020"/>
                  </a:cubicBezTo>
                  <a:cubicBezTo>
                    <a:pt x="1599736" y="1894171"/>
                    <a:pt x="1526058" y="1846589"/>
                    <a:pt x="1472977" y="1773529"/>
                  </a:cubicBezTo>
                  <a:cubicBezTo>
                    <a:pt x="1419896" y="1700470"/>
                    <a:pt x="1397410" y="1615693"/>
                    <a:pt x="1404034" y="1537545"/>
                  </a:cubicBezTo>
                  <a:close/>
                  <a:moveTo>
                    <a:pt x="705672" y="1537545"/>
                  </a:moveTo>
                  <a:cubicBezTo>
                    <a:pt x="712296" y="1615693"/>
                    <a:pt x="689810" y="1700470"/>
                    <a:pt x="636729" y="1773529"/>
                  </a:cubicBezTo>
                  <a:cubicBezTo>
                    <a:pt x="583648" y="1846589"/>
                    <a:pt x="509970" y="1894171"/>
                    <a:pt x="433600" y="1912020"/>
                  </a:cubicBezTo>
                  <a:cubicBezTo>
                    <a:pt x="426976" y="1833872"/>
                    <a:pt x="449461" y="1749096"/>
                    <a:pt x="502542" y="1676037"/>
                  </a:cubicBezTo>
                  <a:cubicBezTo>
                    <a:pt x="555623" y="1602977"/>
                    <a:pt x="629302" y="1555394"/>
                    <a:pt x="705672" y="1537545"/>
                  </a:cubicBezTo>
                  <a:close/>
                  <a:moveTo>
                    <a:pt x="1512586" y="1435608"/>
                  </a:moveTo>
                  <a:cubicBezTo>
                    <a:pt x="1590995" y="1433905"/>
                    <a:pt x="1674193" y="1461669"/>
                    <a:pt x="1743775" y="1519233"/>
                  </a:cubicBezTo>
                  <a:cubicBezTo>
                    <a:pt x="1813358" y="1576796"/>
                    <a:pt x="1856220" y="1653317"/>
                    <a:pt x="1869239" y="1730657"/>
                  </a:cubicBezTo>
                  <a:cubicBezTo>
                    <a:pt x="1790829" y="1732361"/>
                    <a:pt x="1707632" y="1704597"/>
                    <a:pt x="1638050" y="1647033"/>
                  </a:cubicBezTo>
                  <a:cubicBezTo>
                    <a:pt x="1568467" y="1589470"/>
                    <a:pt x="1525604" y="1512949"/>
                    <a:pt x="1512586" y="1435608"/>
                  </a:cubicBezTo>
                  <a:close/>
                  <a:moveTo>
                    <a:pt x="597120" y="1435608"/>
                  </a:moveTo>
                  <a:cubicBezTo>
                    <a:pt x="584101" y="1512948"/>
                    <a:pt x="541239" y="1589470"/>
                    <a:pt x="471656" y="1647033"/>
                  </a:cubicBezTo>
                  <a:cubicBezTo>
                    <a:pt x="402074" y="1704597"/>
                    <a:pt x="318877" y="1732361"/>
                    <a:pt x="240467" y="1730657"/>
                  </a:cubicBezTo>
                  <a:cubicBezTo>
                    <a:pt x="253486" y="1653317"/>
                    <a:pt x="296348" y="1576796"/>
                    <a:pt x="365931" y="1519233"/>
                  </a:cubicBezTo>
                  <a:cubicBezTo>
                    <a:pt x="435513" y="1461669"/>
                    <a:pt x="518710" y="1433904"/>
                    <a:pt x="597120" y="1435608"/>
                  </a:cubicBezTo>
                  <a:close/>
                  <a:moveTo>
                    <a:pt x="1650985" y="1299221"/>
                  </a:moveTo>
                  <a:cubicBezTo>
                    <a:pt x="1711282" y="1293845"/>
                    <a:pt x="1775815" y="1304543"/>
                    <a:pt x="1837099" y="1333381"/>
                  </a:cubicBezTo>
                  <a:cubicBezTo>
                    <a:pt x="1918811" y="1371831"/>
                    <a:pt x="1979356" y="1435289"/>
                    <a:pt x="2011200" y="1506961"/>
                  </a:cubicBezTo>
                  <a:cubicBezTo>
                    <a:pt x="1935677" y="1528112"/>
                    <a:pt x="1848190" y="1521910"/>
                    <a:pt x="1766478" y="1483459"/>
                  </a:cubicBezTo>
                  <a:cubicBezTo>
                    <a:pt x="1684766" y="1445008"/>
                    <a:pt x="1624220" y="1381551"/>
                    <a:pt x="1592376" y="1309878"/>
                  </a:cubicBezTo>
                  <a:cubicBezTo>
                    <a:pt x="1611257" y="1304591"/>
                    <a:pt x="1630885" y="1301013"/>
                    <a:pt x="1650985" y="1299221"/>
                  </a:cubicBezTo>
                  <a:close/>
                  <a:moveTo>
                    <a:pt x="458721" y="1299221"/>
                  </a:moveTo>
                  <a:cubicBezTo>
                    <a:pt x="478820" y="1301013"/>
                    <a:pt x="498449" y="1304591"/>
                    <a:pt x="517330" y="1309878"/>
                  </a:cubicBezTo>
                  <a:cubicBezTo>
                    <a:pt x="485486" y="1381551"/>
                    <a:pt x="424940" y="1445008"/>
                    <a:pt x="343228" y="1483459"/>
                  </a:cubicBezTo>
                  <a:cubicBezTo>
                    <a:pt x="261516" y="1521910"/>
                    <a:pt x="174029" y="1528111"/>
                    <a:pt x="98506" y="1506961"/>
                  </a:cubicBezTo>
                  <a:cubicBezTo>
                    <a:pt x="130349" y="1435289"/>
                    <a:pt x="190895" y="1371831"/>
                    <a:pt x="272607" y="1333381"/>
                  </a:cubicBezTo>
                  <a:cubicBezTo>
                    <a:pt x="333891" y="1304543"/>
                    <a:pt x="398424" y="1293845"/>
                    <a:pt x="458721" y="1299221"/>
                  </a:cubicBezTo>
                  <a:close/>
                  <a:moveTo>
                    <a:pt x="1815445" y="1123451"/>
                  </a:moveTo>
                  <a:cubicBezTo>
                    <a:pt x="1837069" y="1123741"/>
                    <a:pt x="1859095" y="1125929"/>
                    <a:pt x="1881271" y="1130160"/>
                  </a:cubicBezTo>
                  <a:cubicBezTo>
                    <a:pt x="1969979" y="1147082"/>
                    <a:pt x="2044403" y="1193488"/>
                    <a:pt x="2093070" y="1254990"/>
                  </a:cubicBezTo>
                  <a:cubicBezTo>
                    <a:pt x="2025180" y="1294258"/>
                    <a:pt x="1938899" y="1310008"/>
                    <a:pt x="1850192" y="1293086"/>
                  </a:cubicBezTo>
                  <a:cubicBezTo>
                    <a:pt x="1761485" y="1276164"/>
                    <a:pt x="1687060" y="1229758"/>
                    <a:pt x="1638392" y="1168255"/>
                  </a:cubicBezTo>
                  <a:cubicBezTo>
                    <a:pt x="1689310" y="1138805"/>
                    <a:pt x="1750573" y="1122583"/>
                    <a:pt x="1815445" y="1123451"/>
                  </a:cubicBezTo>
                  <a:close/>
                  <a:moveTo>
                    <a:pt x="294261" y="1123451"/>
                  </a:moveTo>
                  <a:cubicBezTo>
                    <a:pt x="359133" y="1122583"/>
                    <a:pt x="420396" y="1138805"/>
                    <a:pt x="471314" y="1168256"/>
                  </a:cubicBezTo>
                  <a:cubicBezTo>
                    <a:pt x="422647" y="1229757"/>
                    <a:pt x="348222" y="1276164"/>
                    <a:pt x="259514" y="1293086"/>
                  </a:cubicBezTo>
                  <a:cubicBezTo>
                    <a:pt x="170807" y="1310008"/>
                    <a:pt x="84526" y="1294257"/>
                    <a:pt x="16636" y="1254990"/>
                  </a:cubicBezTo>
                  <a:cubicBezTo>
                    <a:pt x="65303" y="1193488"/>
                    <a:pt x="139728" y="1147082"/>
                    <a:pt x="228435" y="1130160"/>
                  </a:cubicBezTo>
                  <a:cubicBezTo>
                    <a:pt x="250611" y="1125929"/>
                    <a:pt x="272637" y="1123741"/>
                    <a:pt x="294261" y="1123451"/>
                  </a:cubicBezTo>
                  <a:close/>
                  <a:moveTo>
                    <a:pt x="1873517" y="922337"/>
                  </a:moveTo>
                  <a:cubicBezTo>
                    <a:pt x="1963646" y="916667"/>
                    <a:pt x="2047273" y="943107"/>
                    <a:pt x="2109706" y="990574"/>
                  </a:cubicBezTo>
                  <a:cubicBezTo>
                    <a:pt x="2053714" y="1045491"/>
                    <a:pt x="1974060" y="1082204"/>
                    <a:pt x="1883932" y="1087874"/>
                  </a:cubicBezTo>
                  <a:cubicBezTo>
                    <a:pt x="1793803" y="1093544"/>
                    <a:pt x="1710176" y="1067105"/>
                    <a:pt x="1647742" y="1019638"/>
                  </a:cubicBezTo>
                  <a:cubicBezTo>
                    <a:pt x="1703734" y="964721"/>
                    <a:pt x="1783389" y="928008"/>
                    <a:pt x="1873517" y="922337"/>
                  </a:cubicBezTo>
                  <a:close/>
                  <a:moveTo>
                    <a:pt x="236189" y="922337"/>
                  </a:moveTo>
                  <a:cubicBezTo>
                    <a:pt x="326317" y="928008"/>
                    <a:pt x="405972" y="964720"/>
                    <a:pt x="461964" y="1019638"/>
                  </a:cubicBezTo>
                  <a:cubicBezTo>
                    <a:pt x="399530" y="1067104"/>
                    <a:pt x="315903" y="1093544"/>
                    <a:pt x="225774" y="1087874"/>
                  </a:cubicBezTo>
                  <a:cubicBezTo>
                    <a:pt x="135646" y="1082204"/>
                    <a:pt x="55992" y="1045491"/>
                    <a:pt x="0" y="990574"/>
                  </a:cubicBezTo>
                  <a:cubicBezTo>
                    <a:pt x="62433" y="943107"/>
                    <a:pt x="146060" y="916667"/>
                    <a:pt x="236189" y="922337"/>
                  </a:cubicBezTo>
                  <a:close/>
                  <a:moveTo>
                    <a:pt x="1942296" y="704767"/>
                  </a:moveTo>
                  <a:cubicBezTo>
                    <a:pt x="1983960" y="706288"/>
                    <a:pt x="2023923" y="715103"/>
                    <a:pt x="2060061" y="730327"/>
                  </a:cubicBezTo>
                  <a:cubicBezTo>
                    <a:pt x="2019486" y="797444"/>
                    <a:pt x="1951465" y="852812"/>
                    <a:pt x="1865578" y="880719"/>
                  </a:cubicBezTo>
                  <a:cubicBezTo>
                    <a:pt x="1779691" y="908625"/>
                    <a:pt x="1692116" y="903813"/>
                    <a:pt x="1619839" y="873364"/>
                  </a:cubicBezTo>
                  <a:cubicBezTo>
                    <a:pt x="1660415" y="806248"/>
                    <a:pt x="1728436" y="750879"/>
                    <a:pt x="1814323" y="722973"/>
                  </a:cubicBezTo>
                  <a:cubicBezTo>
                    <a:pt x="1857266" y="709020"/>
                    <a:pt x="1900632" y="703246"/>
                    <a:pt x="1942296" y="704767"/>
                  </a:cubicBezTo>
                  <a:close/>
                  <a:moveTo>
                    <a:pt x="167410" y="704767"/>
                  </a:moveTo>
                  <a:cubicBezTo>
                    <a:pt x="209074" y="703246"/>
                    <a:pt x="252440" y="709020"/>
                    <a:pt x="295383" y="722973"/>
                  </a:cubicBezTo>
                  <a:cubicBezTo>
                    <a:pt x="381270" y="750879"/>
                    <a:pt x="449292" y="806247"/>
                    <a:pt x="489867" y="873364"/>
                  </a:cubicBezTo>
                  <a:cubicBezTo>
                    <a:pt x="417591" y="903813"/>
                    <a:pt x="330015" y="908625"/>
                    <a:pt x="244128" y="880719"/>
                  </a:cubicBezTo>
                  <a:cubicBezTo>
                    <a:pt x="158241" y="852812"/>
                    <a:pt x="90220" y="797444"/>
                    <a:pt x="49645" y="730327"/>
                  </a:cubicBezTo>
                  <a:cubicBezTo>
                    <a:pt x="85783" y="715103"/>
                    <a:pt x="125746" y="706288"/>
                    <a:pt x="167410" y="704767"/>
                  </a:cubicBezTo>
                  <a:close/>
                  <a:moveTo>
                    <a:pt x="1887774" y="487375"/>
                  </a:moveTo>
                  <a:cubicBezTo>
                    <a:pt x="1907940" y="486634"/>
                    <a:pt x="1927862" y="487723"/>
                    <a:pt x="1947256" y="490603"/>
                  </a:cubicBezTo>
                  <a:cubicBezTo>
                    <a:pt x="1924647" y="565702"/>
                    <a:pt x="1872532" y="636247"/>
                    <a:pt x="1796284" y="684635"/>
                  </a:cubicBezTo>
                  <a:cubicBezTo>
                    <a:pt x="1720035" y="733024"/>
                    <a:pt x="1634014" y="750143"/>
                    <a:pt x="1556436" y="738625"/>
                  </a:cubicBezTo>
                  <a:cubicBezTo>
                    <a:pt x="1579046" y="663526"/>
                    <a:pt x="1631161" y="592981"/>
                    <a:pt x="1707409" y="544592"/>
                  </a:cubicBezTo>
                  <a:cubicBezTo>
                    <a:pt x="1764596" y="508300"/>
                    <a:pt x="1827279" y="489599"/>
                    <a:pt x="1887774" y="487375"/>
                  </a:cubicBezTo>
                  <a:close/>
                  <a:moveTo>
                    <a:pt x="221932" y="487375"/>
                  </a:moveTo>
                  <a:cubicBezTo>
                    <a:pt x="282427" y="489598"/>
                    <a:pt x="345111" y="508300"/>
                    <a:pt x="402297" y="544592"/>
                  </a:cubicBezTo>
                  <a:cubicBezTo>
                    <a:pt x="478545" y="592981"/>
                    <a:pt x="530661" y="663526"/>
                    <a:pt x="553270" y="738625"/>
                  </a:cubicBezTo>
                  <a:cubicBezTo>
                    <a:pt x="475692" y="750142"/>
                    <a:pt x="389671" y="733024"/>
                    <a:pt x="313422" y="684635"/>
                  </a:cubicBezTo>
                  <a:cubicBezTo>
                    <a:pt x="237174" y="636247"/>
                    <a:pt x="185059" y="565701"/>
                    <a:pt x="162450" y="490603"/>
                  </a:cubicBezTo>
                  <a:cubicBezTo>
                    <a:pt x="181844" y="487723"/>
                    <a:pt x="201767" y="486634"/>
                    <a:pt x="221932" y="487375"/>
                  </a:cubicBezTo>
                  <a:close/>
                  <a:moveTo>
                    <a:pt x="1778378" y="286464"/>
                  </a:moveTo>
                  <a:cubicBezTo>
                    <a:pt x="1775155" y="364827"/>
                    <a:pt x="1742221" y="446116"/>
                    <a:pt x="1680402" y="511946"/>
                  </a:cubicBezTo>
                  <a:cubicBezTo>
                    <a:pt x="1618583" y="577777"/>
                    <a:pt x="1539522" y="615750"/>
                    <a:pt x="1461517" y="623887"/>
                  </a:cubicBezTo>
                  <a:cubicBezTo>
                    <a:pt x="1464740" y="545525"/>
                    <a:pt x="1497673" y="464235"/>
                    <a:pt x="1559493" y="398405"/>
                  </a:cubicBezTo>
                  <a:cubicBezTo>
                    <a:pt x="1621312" y="332574"/>
                    <a:pt x="1700373" y="294601"/>
                    <a:pt x="1778378" y="286464"/>
                  </a:cubicBezTo>
                  <a:close/>
                  <a:moveTo>
                    <a:pt x="331328" y="286464"/>
                  </a:moveTo>
                  <a:cubicBezTo>
                    <a:pt x="409333" y="294601"/>
                    <a:pt x="488394" y="332574"/>
                    <a:pt x="550213" y="398405"/>
                  </a:cubicBezTo>
                  <a:cubicBezTo>
                    <a:pt x="612033" y="464235"/>
                    <a:pt x="644967" y="545525"/>
                    <a:pt x="648189" y="623887"/>
                  </a:cubicBezTo>
                  <a:cubicBezTo>
                    <a:pt x="570185" y="615750"/>
                    <a:pt x="491123" y="577777"/>
                    <a:pt x="429304" y="511946"/>
                  </a:cubicBezTo>
                  <a:cubicBezTo>
                    <a:pt x="367485" y="446116"/>
                    <a:pt x="334551" y="364826"/>
                    <a:pt x="331328" y="286464"/>
                  </a:cubicBezTo>
                  <a:close/>
                  <a:moveTo>
                    <a:pt x="1564038" y="130737"/>
                  </a:moveTo>
                  <a:cubicBezTo>
                    <a:pt x="1580404" y="207438"/>
                    <a:pt x="1568721" y="294364"/>
                    <a:pt x="1525215" y="373500"/>
                  </a:cubicBezTo>
                  <a:cubicBezTo>
                    <a:pt x="1481710" y="452637"/>
                    <a:pt x="1414576" y="509079"/>
                    <a:pt x="1341045" y="536359"/>
                  </a:cubicBezTo>
                  <a:cubicBezTo>
                    <a:pt x="1324679" y="459657"/>
                    <a:pt x="1336362" y="372731"/>
                    <a:pt x="1379867" y="293595"/>
                  </a:cubicBezTo>
                  <a:cubicBezTo>
                    <a:pt x="1423373" y="214458"/>
                    <a:pt x="1490507" y="158017"/>
                    <a:pt x="1564038" y="130737"/>
                  </a:cubicBezTo>
                  <a:close/>
                  <a:moveTo>
                    <a:pt x="545669" y="130737"/>
                  </a:moveTo>
                  <a:cubicBezTo>
                    <a:pt x="619200" y="158017"/>
                    <a:pt x="686333" y="214458"/>
                    <a:pt x="729839" y="293595"/>
                  </a:cubicBezTo>
                  <a:cubicBezTo>
                    <a:pt x="773344" y="372731"/>
                    <a:pt x="785028" y="459657"/>
                    <a:pt x="768661" y="536359"/>
                  </a:cubicBezTo>
                  <a:cubicBezTo>
                    <a:pt x="695131" y="509078"/>
                    <a:pt x="627996" y="452637"/>
                    <a:pt x="584491" y="373500"/>
                  </a:cubicBezTo>
                  <a:cubicBezTo>
                    <a:pt x="540985" y="294364"/>
                    <a:pt x="529303" y="207438"/>
                    <a:pt x="545669" y="130737"/>
                  </a:cubicBezTo>
                  <a:close/>
                  <a:moveTo>
                    <a:pt x="1317704" y="33206"/>
                  </a:moveTo>
                  <a:cubicBezTo>
                    <a:pt x="1352631" y="103428"/>
                    <a:pt x="1362932" y="190528"/>
                    <a:pt x="1340474" y="277998"/>
                  </a:cubicBezTo>
                  <a:cubicBezTo>
                    <a:pt x="1318015" y="365467"/>
                    <a:pt x="1267027" y="436832"/>
                    <a:pt x="1202591" y="481541"/>
                  </a:cubicBezTo>
                  <a:cubicBezTo>
                    <a:pt x="1167664" y="411319"/>
                    <a:pt x="1157362" y="324219"/>
                    <a:pt x="1179821" y="236749"/>
                  </a:cubicBezTo>
                  <a:cubicBezTo>
                    <a:pt x="1202279" y="149280"/>
                    <a:pt x="1253267" y="77916"/>
                    <a:pt x="1317704" y="33206"/>
                  </a:cubicBezTo>
                  <a:close/>
                  <a:moveTo>
                    <a:pt x="792003" y="33206"/>
                  </a:moveTo>
                  <a:cubicBezTo>
                    <a:pt x="856440" y="77916"/>
                    <a:pt x="907428" y="149280"/>
                    <a:pt x="929886" y="236749"/>
                  </a:cubicBezTo>
                  <a:cubicBezTo>
                    <a:pt x="952345" y="324219"/>
                    <a:pt x="942044" y="411319"/>
                    <a:pt x="907116" y="481541"/>
                  </a:cubicBezTo>
                  <a:cubicBezTo>
                    <a:pt x="842680" y="436831"/>
                    <a:pt x="791692" y="365467"/>
                    <a:pt x="769233" y="277998"/>
                  </a:cubicBezTo>
                  <a:cubicBezTo>
                    <a:pt x="746775" y="190528"/>
                    <a:pt x="757077" y="103428"/>
                    <a:pt x="792003" y="33206"/>
                  </a:cubicBezTo>
                  <a:close/>
                  <a:moveTo>
                    <a:pt x="1054853" y="0"/>
                  </a:moveTo>
                  <a:cubicBezTo>
                    <a:pt x="1106147" y="59330"/>
                    <a:pt x="1137785" y="141132"/>
                    <a:pt x="1137785" y="231438"/>
                  </a:cubicBezTo>
                  <a:cubicBezTo>
                    <a:pt x="1137785" y="321745"/>
                    <a:pt x="1106147" y="403548"/>
                    <a:pt x="1054853" y="462877"/>
                  </a:cubicBezTo>
                  <a:cubicBezTo>
                    <a:pt x="1003560" y="403548"/>
                    <a:pt x="971921" y="321745"/>
                    <a:pt x="971921" y="231438"/>
                  </a:cubicBezTo>
                  <a:cubicBezTo>
                    <a:pt x="971921" y="141132"/>
                    <a:pt x="1003560" y="59330"/>
                    <a:pt x="1054853" y="0"/>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en-US" dirty="0">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46" name="KSO_Shape">
              <a:extLst>
                <a:ext uri="{FF2B5EF4-FFF2-40B4-BE49-F238E27FC236}">
                  <a16:creationId xmlns:a16="http://schemas.microsoft.com/office/drawing/2014/main" id="{E0A57C6A-AAD1-4F21-A747-084653127557}"/>
                </a:ext>
              </a:extLst>
            </p:cNvPr>
            <p:cNvSpPr/>
            <p:nvPr/>
          </p:nvSpPr>
          <p:spPr>
            <a:xfrm>
              <a:off x="7864533" y="5642298"/>
              <a:ext cx="522175" cy="521305"/>
            </a:xfrm>
            <a:custGeom>
              <a:avLst/>
              <a:gdLst>
                <a:gd name="connsiteX0" fmla="*/ 1129309 w 2109706"/>
                <a:gd name="connsiteY0" fmla="*/ 1646317 h 2105544"/>
                <a:gd name="connsiteX1" fmla="*/ 1240594 w 2109706"/>
                <a:gd name="connsiteY1" fmla="*/ 1865537 h 2105544"/>
                <a:gd name="connsiteX2" fmla="*/ 1187323 w 2109706"/>
                <a:gd name="connsiteY2" fmla="*/ 2105544 h 2105544"/>
                <a:gd name="connsiteX3" fmla="*/ 1076038 w 2109706"/>
                <a:gd name="connsiteY3" fmla="*/ 1886325 h 2105544"/>
                <a:gd name="connsiteX4" fmla="*/ 1129309 w 2109706"/>
                <a:gd name="connsiteY4" fmla="*/ 1646317 h 2105544"/>
                <a:gd name="connsiteX5" fmla="*/ 980398 w 2109706"/>
                <a:gd name="connsiteY5" fmla="*/ 1646317 h 2105544"/>
                <a:gd name="connsiteX6" fmla="*/ 1033669 w 2109706"/>
                <a:gd name="connsiteY6" fmla="*/ 1886325 h 2105544"/>
                <a:gd name="connsiteX7" fmla="*/ 922384 w 2109706"/>
                <a:gd name="connsiteY7" fmla="*/ 2105544 h 2105544"/>
                <a:gd name="connsiteX8" fmla="*/ 869113 w 2109706"/>
                <a:gd name="connsiteY8" fmla="*/ 1865537 h 2105544"/>
                <a:gd name="connsiteX9" fmla="*/ 980398 w 2109706"/>
                <a:gd name="connsiteY9" fmla="*/ 1646317 h 2105544"/>
                <a:gd name="connsiteX10" fmla="*/ 1273542 w 2109706"/>
                <a:gd name="connsiteY10" fmla="*/ 1609284 h 2105544"/>
                <a:gd name="connsiteX11" fmla="*/ 1435849 w 2109706"/>
                <a:gd name="connsiteY11" fmla="*/ 1793941 h 2105544"/>
                <a:gd name="connsiteX12" fmla="*/ 1443938 w 2109706"/>
                <a:gd name="connsiteY12" fmla="*/ 2039656 h 2105544"/>
                <a:gd name="connsiteX13" fmla="*/ 1281632 w 2109706"/>
                <a:gd name="connsiteY13" fmla="*/ 1854999 h 2105544"/>
                <a:gd name="connsiteX14" fmla="*/ 1273542 w 2109706"/>
                <a:gd name="connsiteY14" fmla="*/ 1609284 h 2105544"/>
                <a:gd name="connsiteX15" fmla="*/ 836164 w 2109706"/>
                <a:gd name="connsiteY15" fmla="*/ 1609284 h 2105544"/>
                <a:gd name="connsiteX16" fmla="*/ 828074 w 2109706"/>
                <a:gd name="connsiteY16" fmla="*/ 1854999 h 2105544"/>
                <a:gd name="connsiteX17" fmla="*/ 665768 w 2109706"/>
                <a:gd name="connsiteY17" fmla="*/ 2039656 h 2105544"/>
                <a:gd name="connsiteX18" fmla="*/ 673858 w 2109706"/>
                <a:gd name="connsiteY18" fmla="*/ 1793941 h 2105544"/>
                <a:gd name="connsiteX19" fmla="*/ 836164 w 2109706"/>
                <a:gd name="connsiteY19" fmla="*/ 1609284 h 2105544"/>
                <a:gd name="connsiteX20" fmla="*/ 1404034 w 2109706"/>
                <a:gd name="connsiteY20" fmla="*/ 1537545 h 2105544"/>
                <a:gd name="connsiteX21" fmla="*/ 1607164 w 2109706"/>
                <a:gd name="connsiteY21" fmla="*/ 1676037 h 2105544"/>
                <a:gd name="connsiteX22" fmla="*/ 1676106 w 2109706"/>
                <a:gd name="connsiteY22" fmla="*/ 1912020 h 2105544"/>
                <a:gd name="connsiteX23" fmla="*/ 1472977 w 2109706"/>
                <a:gd name="connsiteY23" fmla="*/ 1773529 h 2105544"/>
                <a:gd name="connsiteX24" fmla="*/ 1404034 w 2109706"/>
                <a:gd name="connsiteY24" fmla="*/ 1537545 h 2105544"/>
                <a:gd name="connsiteX25" fmla="*/ 705672 w 2109706"/>
                <a:gd name="connsiteY25" fmla="*/ 1537545 h 2105544"/>
                <a:gd name="connsiteX26" fmla="*/ 636729 w 2109706"/>
                <a:gd name="connsiteY26" fmla="*/ 1773529 h 2105544"/>
                <a:gd name="connsiteX27" fmla="*/ 433600 w 2109706"/>
                <a:gd name="connsiteY27" fmla="*/ 1912020 h 2105544"/>
                <a:gd name="connsiteX28" fmla="*/ 502542 w 2109706"/>
                <a:gd name="connsiteY28" fmla="*/ 1676037 h 2105544"/>
                <a:gd name="connsiteX29" fmla="*/ 705672 w 2109706"/>
                <a:gd name="connsiteY29" fmla="*/ 1537545 h 2105544"/>
                <a:gd name="connsiteX30" fmla="*/ 1512586 w 2109706"/>
                <a:gd name="connsiteY30" fmla="*/ 1435608 h 2105544"/>
                <a:gd name="connsiteX31" fmla="*/ 1743775 w 2109706"/>
                <a:gd name="connsiteY31" fmla="*/ 1519233 h 2105544"/>
                <a:gd name="connsiteX32" fmla="*/ 1869239 w 2109706"/>
                <a:gd name="connsiteY32" fmla="*/ 1730657 h 2105544"/>
                <a:gd name="connsiteX33" fmla="*/ 1638050 w 2109706"/>
                <a:gd name="connsiteY33" fmla="*/ 1647033 h 2105544"/>
                <a:gd name="connsiteX34" fmla="*/ 1512586 w 2109706"/>
                <a:gd name="connsiteY34" fmla="*/ 1435608 h 2105544"/>
                <a:gd name="connsiteX35" fmla="*/ 597120 w 2109706"/>
                <a:gd name="connsiteY35" fmla="*/ 1435608 h 2105544"/>
                <a:gd name="connsiteX36" fmla="*/ 471656 w 2109706"/>
                <a:gd name="connsiteY36" fmla="*/ 1647033 h 2105544"/>
                <a:gd name="connsiteX37" fmla="*/ 240467 w 2109706"/>
                <a:gd name="connsiteY37" fmla="*/ 1730657 h 2105544"/>
                <a:gd name="connsiteX38" fmla="*/ 365931 w 2109706"/>
                <a:gd name="connsiteY38" fmla="*/ 1519233 h 2105544"/>
                <a:gd name="connsiteX39" fmla="*/ 597120 w 2109706"/>
                <a:gd name="connsiteY39" fmla="*/ 1435608 h 2105544"/>
                <a:gd name="connsiteX40" fmla="*/ 1650985 w 2109706"/>
                <a:gd name="connsiteY40" fmla="*/ 1299221 h 2105544"/>
                <a:gd name="connsiteX41" fmla="*/ 1837099 w 2109706"/>
                <a:gd name="connsiteY41" fmla="*/ 1333381 h 2105544"/>
                <a:gd name="connsiteX42" fmla="*/ 2011200 w 2109706"/>
                <a:gd name="connsiteY42" fmla="*/ 1506961 h 2105544"/>
                <a:gd name="connsiteX43" fmla="*/ 1766478 w 2109706"/>
                <a:gd name="connsiteY43" fmla="*/ 1483459 h 2105544"/>
                <a:gd name="connsiteX44" fmla="*/ 1592376 w 2109706"/>
                <a:gd name="connsiteY44" fmla="*/ 1309878 h 2105544"/>
                <a:gd name="connsiteX45" fmla="*/ 1650985 w 2109706"/>
                <a:gd name="connsiteY45" fmla="*/ 1299221 h 2105544"/>
                <a:gd name="connsiteX46" fmla="*/ 458721 w 2109706"/>
                <a:gd name="connsiteY46" fmla="*/ 1299221 h 2105544"/>
                <a:gd name="connsiteX47" fmla="*/ 517330 w 2109706"/>
                <a:gd name="connsiteY47" fmla="*/ 1309878 h 2105544"/>
                <a:gd name="connsiteX48" fmla="*/ 343228 w 2109706"/>
                <a:gd name="connsiteY48" fmla="*/ 1483459 h 2105544"/>
                <a:gd name="connsiteX49" fmla="*/ 98506 w 2109706"/>
                <a:gd name="connsiteY49" fmla="*/ 1506961 h 2105544"/>
                <a:gd name="connsiteX50" fmla="*/ 272607 w 2109706"/>
                <a:gd name="connsiteY50" fmla="*/ 1333381 h 2105544"/>
                <a:gd name="connsiteX51" fmla="*/ 458721 w 2109706"/>
                <a:gd name="connsiteY51" fmla="*/ 1299221 h 2105544"/>
                <a:gd name="connsiteX52" fmla="*/ 1815445 w 2109706"/>
                <a:gd name="connsiteY52" fmla="*/ 1123451 h 2105544"/>
                <a:gd name="connsiteX53" fmla="*/ 1881271 w 2109706"/>
                <a:gd name="connsiteY53" fmla="*/ 1130160 h 2105544"/>
                <a:gd name="connsiteX54" fmla="*/ 2093070 w 2109706"/>
                <a:gd name="connsiteY54" fmla="*/ 1254990 h 2105544"/>
                <a:gd name="connsiteX55" fmla="*/ 1850192 w 2109706"/>
                <a:gd name="connsiteY55" fmla="*/ 1293086 h 2105544"/>
                <a:gd name="connsiteX56" fmla="*/ 1638392 w 2109706"/>
                <a:gd name="connsiteY56" fmla="*/ 1168255 h 2105544"/>
                <a:gd name="connsiteX57" fmla="*/ 1815445 w 2109706"/>
                <a:gd name="connsiteY57" fmla="*/ 1123451 h 2105544"/>
                <a:gd name="connsiteX58" fmla="*/ 294261 w 2109706"/>
                <a:gd name="connsiteY58" fmla="*/ 1123451 h 2105544"/>
                <a:gd name="connsiteX59" fmla="*/ 471314 w 2109706"/>
                <a:gd name="connsiteY59" fmla="*/ 1168256 h 2105544"/>
                <a:gd name="connsiteX60" fmla="*/ 259514 w 2109706"/>
                <a:gd name="connsiteY60" fmla="*/ 1293086 h 2105544"/>
                <a:gd name="connsiteX61" fmla="*/ 16636 w 2109706"/>
                <a:gd name="connsiteY61" fmla="*/ 1254990 h 2105544"/>
                <a:gd name="connsiteX62" fmla="*/ 228435 w 2109706"/>
                <a:gd name="connsiteY62" fmla="*/ 1130160 h 2105544"/>
                <a:gd name="connsiteX63" fmla="*/ 294261 w 2109706"/>
                <a:gd name="connsiteY63" fmla="*/ 1123451 h 2105544"/>
                <a:gd name="connsiteX64" fmla="*/ 1873517 w 2109706"/>
                <a:gd name="connsiteY64" fmla="*/ 922337 h 2105544"/>
                <a:gd name="connsiteX65" fmla="*/ 2109706 w 2109706"/>
                <a:gd name="connsiteY65" fmla="*/ 990574 h 2105544"/>
                <a:gd name="connsiteX66" fmla="*/ 1883932 w 2109706"/>
                <a:gd name="connsiteY66" fmla="*/ 1087874 h 2105544"/>
                <a:gd name="connsiteX67" fmla="*/ 1647742 w 2109706"/>
                <a:gd name="connsiteY67" fmla="*/ 1019638 h 2105544"/>
                <a:gd name="connsiteX68" fmla="*/ 1873517 w 2109706"/>
                <a:gd name="connsiteY68" fmla="*/ 922337 h 2105544"/>
                <a:gd name="connsiteX69" fmla="*/ 236189 w 2109706"/>
                <a:gd name="connsiteY69" fmla="*/ 922337 h 2105544"/>
                <a:gd name="connsiteX70" fmla="*/ 461964 w 2109706"/>
                <a:gd name="connsiteY70" fmla="*/ 1019638 h 2105544"/>
                <a:gd name="connsiteX71" fmla="*/ 225774 w 2109706"/>
                <a:gd name="connsiteY71" fmla="*/ 1087874 h 2105544"/>
                <a:gd name="connsiteX72" fmla="*/ 0 w 2109706"/>
                <a:gd name="connsiteY72" fmla="*/ 990574 h 2105544"/>
                <a:gd name="connsiteX73" fmla="*/ 236189 w 2109706"/>
                <a:gd name="connsiteY73" fmla="*/ 922337 h 2105544"/>
                <a:gd name="connsiteX74" fmla="*/ 1942296 w 2109706"/>
                <a:gd name="connsiteY74" fmla="*/ 704767 h 2105544"/>
                <a:gd name="connsiteX75" fmla="*/ 2060061 w 2109706"/>
                <a:gd name="connsiteY75" fmla="*/ 730327 h 2105544"/>
                <a:gd name="connsiteX76" fmla="*/ 1865578 w 2109706"/>
                <a:gd name="connsiteY76" fmla="*/ 880719 h 2105544"/>
                <a:gd name="connsiteX77" fmla="*/ 1619839 w 2109706"/>
                <a:gd name="connsiteY77" fmla="*/ 873364 h 2105544"/>
                <a:gd name="connsiteX78" fmla="*/ 1814323 w 2109706"/>
                <a:gd name="connsiteY78" fmla="*/ 722973 h 2105544"/>
                <a:gd name="connsiteX79" fmla="*/ 1942296 w 2109706"/>
                <a:gd name="connsiteY79" fmla="*/ 704767 h 2105544"/>
                <a:gd name="connsiteX80" fmla="*/ 167410 w 2109706"/>
                <a:gd name="connsiteY80" fmla="*/ 704767 h 2105544"/>
                <a:gd name="connsiteX81" fmla="*/ 295383 w 2109706"/>
                <a:gd name="connsiteY81" fmla="*/ 722973 h 2105544"/>
                <a:gd name="connsiteX82" fmla="*/ 489867 w 2109706"/>
                <a:gd name="connsiteY82" fmla="*/ 873364 h 2105544"/>
                <a:gd name="connsiteX83" fmla="*/ 244128 w 2109706"/>
                <a:gd name="connsiteY83" fmla="*/ 880719 h 2105544"/>
                <a:gd name="connsiteX84" fmla="*/ 49645 w 2109706"/>
                <a:gd name="connsiteY84" fmla="*/ 730327 h 2105544"/>
                <a:gd name="connsiteX85" fmla="*/ 167410 w 2109706"/>
                <a:gd name="connsiteY85" fmla="*/ 704767 h 2105544"/>
                <a:gd name="connsiteX86" fmla="*/ 1887774 w 2109706"/>
                <a:gd name="connsiteY86" fmla="*/ 487375 h 2105544"/>
                <a:gd name="connsiteX87" fmla="*/ 1947256 w 2109706"/>
                <a:gd name="connsiteY87" fmla="*/ 490603 h 2105544"/>
                <a:gd name="connsiteX88" fmla="*/ 1796284 w 2109706"/>
                <a:gd name="connsiteY88" fmla="*/ 684635 h 2105544"/>
                <a:gd name="connsiteX89" fmla="*/ 1556436 w 2109706"/>
                <a:gd name="connsiteY89" fmla="*/ 738625 h 2105544"/>
                <a:gd name="connsiteX90" fmla="*/ 1707409 w 2109706"/>
                <a:gd name="connsiteY90" fmla="*/ 544592 h 2105544"/>
                <a:gd name="connsiteX91" fmla="*/ 1887774 w 2109706"/>
                <a:gd name="connsiteY91" fmla="*/ 487375 h 2105544"/>
                <a:gd name="connsiteX92" fmla="*/ 221932 w 2109706"/>
                <a:gd name="connsiteY92" fmla="*/ 487375 h 2105544"/>
                <a:gd name="connsiteX93" fmla="*/ 402297 w 2109706"/>
                <a:gd name="connsiteY93" fmla="*/ 544592 h 2105544"/>
                <a:gd name="connsiteX94" fmla="*/ 553270 w 2109706"/>
                <a:gd name="connsiteY94" fmla="*/ 738625 h 2105544"/>
                <a:gd name="connsiteX95" fmla="*/ 313422 w 2109706"/>
                <a:gd name="connsiteY95" fmla="*/ 684635 h 2105544"/>
                <a:gd name="connsiteX96" fmla="*/ 162450 w 2109706"/>
                <a:gd name="connsiteY96" fmla="*/ 490603 h 2105544"/>
                <a:gd name="connsiteX97" fmla="*/ 221932 w 2109706"/>
                <a:gd name="connsiteY97" fmla="*/ 487375 h 2105544"/>
                <a:gd name="connsiteX98" fmla="*/ 1778378 w 2109706"/>
                <a:gd name="connsiteY98" fmla="*/ 286464 h 2105544"/>
                <a:gd name="connsiteX99" fmla="*/ 1680402 w 2109706"/>
                <a:gd name="connsiteY99" fmla="*/ 511946 h 2105544"/>
                <a:gd name="connsiteX100" fmla="*/ 1461517 w 2109706"/>
                <a:gd name="connsiteY100" fmla="*/ 623887 h 2105544"/>
                <a:gd name="connsiteX101" fmla="*/ 1559493 w 2109706"/>
                <a:gd name="connsiteY101" fmla="*/ 398405 h 2105544"/>
                <a:gd name="connsiteX102" fmla="*/ 1778378 w 2109706"/>
                <a:gd name="connsiteY102" fmla="*/ 286464 h 2105544"/>
                <a:gd name="connsiteX103" fmla="*/ 331328 w 2109706"/>
                <a:gd name="connsiteY103" fmla="*/ 286464 h 2105544"/>
                <a:gd name="connsiteX104" fmla="*/ 550213 w 2109706"/>
                <a:gd name="connsiteY104" fmla="*/ 398405 h 2105544"/>
                <a:gd name="connsiteX105" fmla="*/ 648189 w 2109706"/>
                <a:gd name="connsiteY105" fmla="*/ 623887 h 2105544"/>
                <a:gd name="connsiteX106" fmla="*/ 429304 w 2109706"/>
                <a:gd name="connsiteY106" fmla="*/ 511946 h 2105544"/>
                <a:gd name="connsiteX107" fmla="*/ 331328 w 2109706"/>
                <a:gd name="connsiteY107" fmla="*/ 286464 h 2105544"/>
                <a:gd name="connsiteX108" fmla="*/ 1564038 w 2109706"/>
                <a:gd name="connsiteY108" fmla="*/ 130737 h 2105544"/>
                <a:gd name="connsiteX109" fmla="*/ 1525215 w 2109706"/>
                <a:gd name="connsiteY109" fmla="*/ 373500 h 2105544"/>
                <a:gd name="connsiteX110" fmla="*/ 1341045 w 2109706"/>
                <a:gd name="connsiteY110" fmla="*/ 536359 h 2105544"/>
                <a:gd name="connsiteX111" fmla="*/ 1379867 w 2109706"/>
                <a:gd name="connsiteY111" fmla="*/ 293595 h 2105544"/>
                <a:gd name="connsiteX112" fmla="*/ 1564038 w 2109706"/>
                <a:gd name="connsiteY112" fmla="*/ 130737 h 2105544"/>
                <a:gd name="connsiteX113" fmla="*/ 545669 w 2109706"/>
                <a:gd name="connsiteY113" fmla="*/ 130737 h 2105544"/>
                <a:gd name="connsiteX114" fmla="*/ 729839 w 2109706"/>
                <a:gd name="connsiteY114" fmla="*/ 293595 h 2105544"/>
                <a:gd name="connsiteX115" fmla="*/ 768661 w 2109706"/>
                <a:gd name="connsiteY115" fmla="*/ 536359 h 2105544"/>
                <a:gd name="connsiteX116" fmla="*/ 584491 w 2109706"/>
                <a:gd name="connsiteY116" fmla="*/ 373500 h 2105544"/>
                <a:gd name="connsiteX117" fmla="*/ 545669 w 2109706"/>
                <a:gd name="connsiteY117" fmla="*/ 130737 h 2105544"/>
                <a:gd name="connsiteX118" fmla="*/ 1317704 w 2109706"/>
                <a:gd name="connsiteY118" fmla="*/ 33206 h 2105544"/>
                <a:gd name="connsiteX119" fmla="*/ 1340474 w 2109706"/>
                <a:gd name="connsiteY119" fmla="*/ 277998 h 2105544"/>
                <a:gd name="connsiteX120" fmla="*/ 1202591 w 2109706"/>
                <a:gd name="connsiteY120" fmla="*/ 481541 h 2105544"/>
                <a:gd name="connsiteX121" fmla="*/ 1179821 w 2109706"/>
                <a:gd name="connsiteY121" fmla="*/ 236749 h 2105544"/>
                <a:gd name="connsiteX122" fmla="*/ 1317704 w 2109706"/>
                <a:gd name="connsiteY122" fmla="*/ 33206 h 2105544"/>
                <a:gd name="connsiteX123" fmla="*/ 792003 w 2109706"/>
                <a:gd name="connsiteY123" fmla="*/ 33206 h 2105544"/>
                <a:gd name="connsiteX124" fmla="*/ 929886 w 2109706"/>
                <a:gd name="connsiteY124" fmla="*/ 236749 h 2105544"/>
                <a:gd name="connsiteX125" fmla="*/ 907116 w 2109706"/>
                <a:gd name="connsiteY125" fmla="*/ 481541 h 2105544"/>
                <a:gd name="connsiteX126" fmla="*/ 769233 w 2109706"/>
                <a:gd name="connsiteY126" fmla="*/ 277998 h 2105544"/>
                <a:gd name="connsiteX127" fmla="*/ 792003 w 2109706"/>
                <a:gd name="connsiteY127" fmla="*/ 33206 h 2105544"/>
                <a:gd name="connsiteX128" fmla="*/ 1054853 w 2109706"/>
                <a:gd name="connsiteY128" fmla="*/ 0 h 2105544"/>
                <a:gd name="connsiteX129" fmla="*/ 1137785 w 2109706"/>
                <a:gd name="connsiteY129" fmla="*/ 231438 h 2105544"/>
                <a:gd name="connsiteX130" fmla="*/ 1054853 w 2109706"/>
                <a:gd name="connsiteY130" fmla="*/ 462877 h 2105544"/>
                <a:gd name="connsiteX131" fmla="*/ 971921 w 2109706"/>
                <a:gd name="connsiteY131" fmla="*/ 231438 h 2105544"/>
                <a:gd name="connsiteX132" fmla="*/ 1054853 w 2109706"/>
                <a:gd name="connsiteY132" fmla="*/ 0 h 210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109706" h="2105544">
                  <a:moveTo>
                    <a:pt x="1129309" y="1646317"/>
                  </a:moveTo>
                  <a:cubicBezTo>
                    <a:pt x="1187634" y="1698750"/>
                    <a:pt x="1229276" y="1775942"/>
                    <a:pt x="1240594" y="1865537"/>
                  </a:cubicBezTo>
                  <a:cubicBezTo>
                    <a:pt x="1251913" y="1955131"/>
                    <a:pt x="1230775" y="2040254"/>
                    <a:pt x="1187323" y="2105544"/>
                  </a:cubicBezTo>
                  <a:cubicBezTo>
                    <a:pt x="1128998" y="2053111"/>
                    <a:pt x="1087357" y="1975920"/>
                    <a:pt x="1076038" y="1886325"/>
                  </a:cubicBezTo>
                  <a:cubicBezTo>
                    <a:pt x="1064720" y="1796731"/>
                    <a:pt x="1085856" y="1711608"/>
                    <a:pt x="1129309" y="1646317"/>
                  </a:cubicBezTo>
                  <a:close/>
                  <a:moveTo>
                    <a:pt x="980398" y="1646317"/>
                  </a:moveTo>
                  <a:cubicBezTo>
                    <a:pt x="1023850" y="1711608"/>
                    <a:pt x="1044988" y="1796731"/>
                    <a:pt x="1033669" y="1886325"/>
                  </a:cubicBezTo>
                  <a:cubicBezTo>
                    <a:pt x="1022351" y="1975920"/>
                    <a:pt x="980709" y="2053111"/>
                    <a:pt x="922384" y="2105544"/>
                  </a:cubicBezTo>
                  <a:cubicBezTo>
                    <a:pt x="878931" y="2040254"/>
                    <a:pt x="857794" y="1955131"/>
                    <a:pt x="869113" y="1865537"/>
                  </a:cubicBezTo>
                  <a:cubicBezTo>
                    <a:pt x="880431" y="1775942"/>
                    <a:pt x="922073" y="1698750"/>
                    <a:pt x="980398" y="1646317"/>
                  </a:cubicBezTo>
                  <a:close/>
                  <a:moveTo>
                    <a:pt x="1273542" y="1609284"/>
                  </a:moveTo>
                  <a:cubicBezTo>
                    <a:pt x="1343074" y="1645565"/>
                    <a:pt x="1402604" y="1709976"/>
                    <a:pt x="1435849" y="1793941"/>
                  </a:cubicBezTo>
                  <a:cubicBezTo>
                    <a:pt x="1469093" y="1877906"/>
                    <a:pt x="1469789" y="1965610"/>
                    <a:pt x="1443938" y="2039656"/>
                  </a:cubicBezTo>
                  <a:cubicBezTo>
                    <a:pt x="1374406" y="2003375"/>
                    <a:pt x="1314876" y="1938964"/>
                    <a:pt x="1281632" y="1854999"/>
                  </a:cubicBezTo>
                  <a:cubicBezTo>
                    <a:pt x="1248388" y="1771034"/>
                    <a:pt x="1247691" y="1683329"/>
                    <a:pt x="1273542" y="1609284"/>
                  </a:cubicBezTo>
                  <a:close/>
                  <a:moveTo>
                    <a:pt x="836164" y="1609284"/>
                  </a:moveTo>
                  <a:cubicBezTo>
                    <a:pt x="862014" y="1683329"/>
                    <a:pt x="861318" y="1771034"/>
                    <a:pt x="828074" y="1854999"/>
                  </a:cubicBezTo>
                  <a:cubicBezTo>
                    <a:pt x="794830" y="1938964"/>
                    <a:pt x="735299" y="2003375"/>
                    <a:pt x="665768" y="2039656"/>
                  </a:cubicBezTo>
                  <a:cubicBezTo>
                    <a:pt x="639917" y="1965610"/>
                    <a:pt x="640613" y="1877906"/>
                    <a:pt x="673858" y="1793941"/>
                  </a:cubicBezTo>
                  <a:cubicBezTo>
                    <a:pt x="707102" y="1709976"/>
                    <a:pt x="766632" y="1645565"/>
                    <a:pt x="836164" y="1609284"/>
                  </a:cubicBezTo>
                  <a:close/>
                  <a:moveTo>
                    <a:pt x="1404034" y="1537545"/>
                  </a:moveTo>
                  <a:cubicBezTo>
                    <a:pt x="1480404" y="1555395"/>
                    <a:pt x="1554083" y="1602977"/>
                    <a:pt x="1607164" y="1676037"/>
                  </a:cubicBezTo>
                  <a:cubicBezTo>
                    <a:pt x="1660245" y="1749096"/>
                    <a:pt x="1682730" y="1833873"/>
                    <a:pt x="1676106" y="1912020"/>
                  </a:cubicBezTo>
                  <a:cubicBezTo>
                    <a:pt x="1599736" y="1894171"/>
                    <a:pt x="1526058" y="1846589"/>
                    <a:pt x="1472977" y="1773529"/>
                  </a:cubicBezTo>
                  <a:cubicBezTo>
                    <a:pt x="1419896" y="1700470"/>
                    <a:pt x="1397410" y="1615693"/>
                    <a:pt x="1404034" y="1537545"/>
                  </a:cubicBezTo>
                  <a:close/>
                  <a:moveTo>
                    <a:pt x="705672" y="1537545"/>
                  </a:moveTo>
                  <a:cubicBezTo>
                    <a:pt x="712296" y="1615693"/>
                    <a:pt x="689810" y="1700470"/>
                    <a:pt x="636729" y="1773529"/>
                  </a:cubicBezTo>
                  <a:cubicBezTo>
                    <a:pt x="583648" y="1846589"/>
                    <a:pt x="509970" y="1894171"/>
                    <a:pt x="433600" y="1912020"/>
                  </a:cubicBezTo>
                  <a:cubicBezTo>
                    <a:pt x="426976" y="1833872"/>
                    <a:pt x="449461" y="1749096"/>
                    <a:pt x="502542" y="1676037"/>
                  </a:cubicBezTo>
                  <a:cubicBezTo>
                    <a:pt x="555623" y="1602977"/>
                    <a:pt x="629302" y="1555394"/>
                    <a:pt x="705672" y="1537545"/>
                  </a:cubicBezTo>
                  <a:close/>
                  <a:moveTo>
                    <a:pt x="1512586" y="1435608"/>
                  </a:moveTo>
                  <a:cubicBezTo>
                    <a:pt x="1590995" y="1433905"/>
                    <a:pt x="1674193" y="1461669"/>
                    <a:pt x="1743775" y="1519233"/>
                  </a:cubicBezTo>
                  <a:cubicBezTo>
                    <a:pt x="1813358" y="1576796"/>
                    <a:pt x="1856220" y="1653317"/>
                    <a:pt x="1869239" y="1730657"/>
                  </a:cubicBezTo>
                  <a:cubicBezTo>
                    <a:pt x="1790829" y="1732361"/>
                    <a:pt x="1707632" y="1704597"/>
                    <a:pt x="1638050" y="1647033"/>
                  </a:cubicBezTo>
                  <a:cubicBezTo>
                    <a:pt x="1568467" y="1589470"/>
                    <a:pt x="1525604" y="1512949"/>
                    <a:pt x="1512586" y="1435608"/>
                  </a:cubicBezTo>
                  <a:close/>
                  <a:moveTo>
                    <a:pt x="597120" y="1435608"/>
                  </a:moveTo>
                  <a:cubicBezTo>
                    <a:pt x="584101" y="1512948"/>
                    <a:pt x="541239" y="1589470"/>
                    <a:pt x="471656" y="1647033"/>
                  </a:cubicBezTo>
                  <a:cubicBezTo>
                    <a:pt x="402074" y="1704597"/>
                    <a:pt x="318877" y="1732361"/>
                    <a:pt x="240467" y="1730657"/>
                  </a:cubicBezTo>
                  <a:cubicBezTo>
                    <a:pt x="253486" y="1653317"/>
                    <a:pt x="296348" y="1576796"/>
                    <a:pt x="365931" y="1519233"/>
                  </a:cubicBezTo>
                  <a:cubicBezTo>
                    <a:pt x="435513" y="1461669"/>
                    <a:pt x="518710" y="1433904"/>
                    <a:pt x="597120" y="1435608"/>
                  </a:cubicBezTo>
                  <a:close/>
                  <a:moveTo>
                    <a:pt x="1650985" y="1299221"/>
                  </a:moveTo>
                  <a:cubicBezTo>
                    <a:pt x="1711282" y="1293845"/>
                    <a:pt x="1775815" y="1304543"/>
                    <a:pt x="1837099" y="1333381"/>
                  </a:cubicBezTo>
                  <a:cubicBezTo>
                    <a:pt x="1918811" y="1371831"/>
                    <a:pt x="1979356" y="1435289"/>
                    <a:pt x="2011200" y="1506961"/>
                  </a:cubicBezTo>
                  <a:cubicBezTo>
                    <a:pt x="1935677" y="1528112"/>
                    <a:pt x="1848190" y="1521910"/>
                    <a:pt x="1766478" y="1483459"/>
                  </a:cubicBezTo>
                  <a:cubicBezTo>
                    <a:pt x="1684766" y="1445008"/>
                    <a:pt x="1624220" y="1381551"/>
                    <a:pt x="1592376" y="1309878"/>
                  </a:cubicBezTo>
                  <a:cubicBezTo>
                    <a:pt x="1611257" y="1304591"/>
                    <a:pt x="1630885" y="1301013"/>
                    <a:pt x="1650985" y="1299221"/>
                  </a:cubicBezTo>
                  <a:close/>
                  <a:moveTo>
                    <a:pt x="458721" y="1299221"/>
                  </a:moveTo>
                  <a:cubicBezTo>
                    <a:pt x="478820" y="1301013"/>
                    <a:pt x="498449" y="1304591"/>
                    <a:pt x="517330" y="1309878"/>
                  </a:cubicBezTo>
                  <a:cubicBezTo>
                    <a:pt x="485486" y="1381551"/>
                    <a:pt x="424940" y="1445008"/>
                    <a:pt x="343228" y="1483459"/>
                  </a:cubicBezTo>
                  <a:cubicBezTo>
                    <a:pt x="261516" y="1521910"/>
                    <a:pt x="174029" y="1528111"/>
                    <a:pt x="98506" y="1506961"/>
                  </a:cubicBezTo>
                  <a:cubicBezTo>
                    <a:pt x="130349" y="1435289"/>
                    <a:pt x="190895" y="1371831"/>
                    <a:pt x="272607" y="1333381"/>
                  </a:cubicBezTo>
                  <a:cubicBezTo>
                    <a:pt x="333891" y="1304543"/>
                    <a:pt x="398424" y="1293845"/>
                    <a:pt x="458721" y="1299221"/>
                  </a:cubicBezTo>
                  <a:close/>
                  <a:moveTo>
                    <a:pt x="1815445" y="1123451"/>
                  </a:moveTo>
                  <a:cubicBezTo>
                    <a:pt x="1837069" y="1123741"/>
                    <a:pt x="1859095" y="1125929"/>
                    <a:pt x="1881271" y="1130160"/>
                  </a:cubicBezTo>
                  <a:cubicBezTo>
                    <a:pt x="1969979" y="1147082"/>
                    <a:pt x="2044403" y="1193488"/>
                    <a:pt x="2093070" y="1254990"/>
                  </a:cubicBezTo>
                  <a:cubicBezTo>
                    <a:pt x="2025180" y="1294258"/>
                    <a:pt x="1938899" y="1310008"/>
                    <a:pt x="1850192" y="1293086"/>
                  </a:cubicBezTo>
                  <a:cubicBezTo>
                    <a:pt x="1761485" y="1276164"/>
                    <a:pt x="1687060" y="1229758"/>
                    <a:pt x="1638392" y="1168255"/>
                  </a:cubicBezTo>
                  <a:cubicBezTo>
                    <a:pt x="1689310" y="1138805"/>
                    <a:pt x="1750573" y="1122583"/>
                    <a:pt x="1815445" y="1123451"/>
                  </a:cubicBezTo>
                  <a:close/>
                  <a:moveTo>
                    <a:pt x="294261" y="1123451"/>
                  </a:moveTo>
                  <a:cubicBezTo>
                    <a:pt x="359133" y="1122583"/>
                    <a:pt x="420396" y="1138805"/>
                    <a:pt x="471314" y="1168256"/>
                  </a:cubicBezTo>
                  <a:cubicBezTo>
                    <a:pt x="422647" y="1229757"/>
                    <a:pt x="348222" y="1276164"/>
                    <a:pt x="259514" y="1293086"/>
                  </a:cubicBezTo>
                  <a:cubicBezTo>
                    <a:pt x="170807" y="1310008"/>
                    <a:pt x="84526" y="1294257"/>
                    <a:pt x="16636" y="1254990"/>
                  </a:cubicBezTo>
                  <a:cubicBezTo>
                    <a:pt x="65303" y="1193488"/>
                    <a:pt x="139728" y="1147082"/>
                    <a:pt x="228435" y="1130160"/>
                  </a:cubicBezTo>
                  <a:cubicBezTo>
                    <a:pt x="250611" y="1125929"/>
                    <a:pt x="272637" y="1123741"/>
                    <a:pt x="294261" y="1123451"/>
                  </a:cubicBezTo>
                  <a:close/>
                  <a:moveTo>
                    <a:pt x="1873517" y="922337"/>
                  </a:moveTo>
                  <a:cubicBezTo>
                    <a:pt x="1963646" y="916667"/>
                    <a:pt x="2047273" y="943107"/>
                    <a:pt x="2109706" y="990574"/>
                  </a:cubicBezTo>
                  <a:cubicBezTo>
                    <a:pt x="2053714" y="1045491"/>
                    <a:pt x="1974060" y="1082204"/>
                    <a:pt x="1883932" y="1087874"/>
                  </a:cubicBezTo>
                  <a:cubicBezTo>
                    <a:pt x="1793803" y="1093544"/>
                    <a:pt x="1710176" y="1067105"/>
                    <a:pt x="1647742" y="1019638"/>
                  </a:cubicBezTo>
                  <a:cubicBezTo>
                    <a:pt x="1703734" y="964721"/>
                    <a:pt x="1783389" y="928008"/>
                    <a:pt x="1873517" y="922337"/>
                  </a:cubicBezTo>
                  <a:close/>
                  <a:moveTo>
                    <a:pt x="236189" y="922337"/>
                  </a:moveTo>
                  <a:cubicBezTo>
                    <a:pt x="326317" y="928008"/>
                    <a:pt x="405972" y="964720"/>
                    <a:pt x="461964" y="1019638"/>
                  </a:cubicBezTo>
                  <a:cubicBezTo>
                    <a:pt x="399530" y="1067104"/>
                    <a:pt x="315903" y="1093544"/>
                    <a:pt x="225774" y="1087874"/>
                  </a:cubicBezTo>
                  <a:cubicBezTo>
                    <a:pt x="135646" y="1082204"/>
                    <a:pt x="55992" y="1045491"/>
                    <a:pt x="0" y="990574"/>
                  </a:cubicBezTo>
                  <a:cubicBezTo>
                    <a:pt x="62433" y="943107"/>
                    <a:pt x="146060" y="916667"/>
                    <a:pt x="236189" y="922337"/>
                  </a:cubicBezTo>
                  <a:close/>
                  <a:moveTo>
                    <a:pt x="1942296" y="704767"/>
                  </a:moveTo>
                  <a:cubicBezTo>
                    <a:pt x="1983960" y="706288"/>
                    <a:pt x="2023923" y="715103"/>
                    <a:pt x="2060061" y="730327"/>
                  </a:cubicBezTo>
                  <a:cubicBezTo>
                    <a:pt x="2019486" y="797444"/>
                    <a:pt x="1951465" y="852812"/>
                    <a:pt x="1865578" y="880719"/>
                  </a:cubicBezTo>
                  <a:cubicBezTo>
                    <a:pt x="1779691" y="908625"/>
                    <a:pt x="1692116" y="903813"/>
                    <a:pt x="1619839" y="873364"/>
                  </a:cubicBezTo>
                  <a:cubicBezTo>
                    <a:pt x="1660415" y="806248"/>
                    <a:pt x="1728436" y="750879"/>
                    <a:pt x="1814323" y="722973"/>
                  </a:cubicBezTo>
                  <a:cubicBezTo>
                    <a:pt x="1857266" y="709020"/>
                    <a:pt x="1900632" y="703246"/>
                    <a:pt x="1942296" y="704767"/>
                  </a:cubicBezTo>
                  <a:close/>
                  <a:moveTo>
                    <a:pt x="167410" y="704767"/>
                  </a:moveTo>
                  <a:cubicBezTo>
                    <a:pt x="209074" y="703246"/>
                    <a:pt x="252440" y="709020"/>
                    <a:pt x="295383" y="722973"/>
                  </a:cubicBezTo>
                  <a:cubicBezTo>
                    <a:pt x="381270" y="750879"/>
                    <a:pt x="449292" y="806247"/>
                    <a:pt x="489867" y="873364"/>
                  </a:cubicBezTo>
                  <a:cubicBezTo>
                    <a:pt x="417591" y="903813"/>
                    <a:pt x="330015" y="908625"/>
                    <a:pt x="244128" y="880719"/>
                  </a:cubicBezTo>
                  <a:cubicBezTo>
                    <a:pt x="158241" y="852812"/>
                    <a:pt x="90220" y="797444"/>
                    <a:pt x="49645" y="730327"/>
                  </a:cubicBezTo>
                  <a:cubicBezTo>
                    <a:pt x="85783" y="715103"/>
                    <a:pt x="125746" y="706288"/>
                    <a:pt x="167410" y="704767"/>
                  </a:cubicBezTo>
                  <a:close/>
                  <a:moveTo>
                    <a:pt x="1887774" y="487375"/>
                  </a:moveTo>
                  <a:cubicBezTo>
                    <a:pt x="1907940" y="486634"/>
                    <a:pt x="1927862" y="487723"/>
                    <a:pt x="1947256" y="490603"/>
                  </a:cubicBezTo>
                  <a:cubicBezTo>
                    <a:pt x="1924647" y="565702"/>
                    <a:pt x="1872532" y="636247"/>
                    <a:pt x="1796284" y="684635"/>
                  </a:cubicBezTo>
                  <a:cubicBezTo>
                    <a:pt x="1720035" y="733024"/>
                    <a:pt x="1634014" y="750143"/>
                    <a:pt x="1556436" y="738625"/>
                  </a:cubicBezTo>
                  <a:cubicBezTo>
                    <a:pt x="1579046" y="663526"/>
                    <a:pt x="1631161" y="592981"/>
                    <a:pt x="1707409" y="544592"/>
                  </a:cubicBezTo>
                  <a:cubicBezTo>
                    <a:pt x="1764596" y="508300"/>
                    <a:pt x="1827279" y="489599"/>
                    <a:pt x="1887774" y="487375"/>
                  </a:cubicBezTo>
                  <a:close/>
                  <a:moveTo>
                    <a:pt x="221932" y="487375"/>
                  </a:moveTo>
                  <a:cubicBezTo>
                    <a:pt x="282427" y="489598"/>
                    <a:pt x="345111" y="508300"/>
                    <a:pt x="402297" y="544592"/>
                  </a:cubicBezTo>
                  <a:cubicBezTo>
                    <a:pt x="478545" y="592981"/>
                    <a:pt x="530661" y="663526"/>
                    <a:pt x="553270" y="738625"/>
                  </a:cubicBezTo>
                  <a:cubicBezTo>
                    <a:pt x="475692" y="750142"/>
                    <a:pt x="389671" y="733024"/>
                    <a:pt x="313422" y="684635"/>
                  </a:cubicBezTo>
                  <a:cubicBezTo>
                    <a:pt x="237174" y="636247"/>
                    <a:pt x="185059" y="565701"/>
                    <a:pt x="162450" y="490603"/>
                  </a:cubicBezTo>
                  <a:cubicBezTo>
                    <a:pt x="181844" y="487723"/>
                    <a:pt x="201767" y="486634"/>
                    <a:pt x="221932" y="487375"/>
                  </a:cubicBezTo>
                  <a:close/>
                  <a:moveTo>
                    <a:pt x="1778378" y="286464"/>
                  </a:moveTo>
                  <a:cubicBezTo>
                    <a:pt x="1775155" y="364827"/>
                    <a:pt x="1742221" y="446116"/>
                    <a:pt x="1680402" y="511946"/>
                  </a:cubicBezTo>
                  <a:cubicBezTo>
                    <a:pt x="1618583" y="577777"/>
                    <a:pt x="1539522" y="615750"/>
                    <a:pt x="1461517" y="623887"/>
                  </a:cubicBezTo>
                  <a:cubicBezTo>
                    <a:pt x="1464740" y="545525"/>
                    <a:pt x="1497673" y="464235"/>
                    <a:pt x="1559493" y="398405"/>
                  </a:cubicBezTo>
                  <a:cubicBezTo>
                    <a:pt x="1621312" y="332574"/>
                    <a:pt x="1700373" y="294601"/>
                    <a:pt x="1778378" y="286464"/>
                  </a:cubicBezTo>
                  <a:close/>
                  <a:moveTo>
                    <a:pt x="331328" y="286464"/>
                  </a:moveTo>
                  <a:cubicBezTo>
                    <a:pt x="409333" y="294601"/>
                    <a:pt x="488394" y="332574"/>
                    <a:pt x="550213" y="398405"/>
                  </a:cubicBezTo>
                  <a:cubicBezTo>
                    <a:pt x="612033" y="464235"/>
                    <a:pt x="644967" y="545525"/>
                    <a:pt x="648189" y="623887"/>
                  </a:cubicBezTo>
                  <a:cubicBezTo>
                    <a:pt x="570185" y="615750"/>
                    <a:pt x="491123" y="577777"/>
                    <a:pt x="429304" y="511946"/>
                  </a:cubicBezTo>
                  <a:cubicBezTo>
                    <a:pt x="367485" y="446116"/>
                    <a:pt x="334551" y="364826"/>
                    <a:pt x="331328" y="286464"/>
                  </a:cubicBezTo>
                  <a:close/>
                  <a:moveTo>
                    <a:pt x="1564038" y="130737"/>
                  </a:moveTo>
                  <a:cubicBezTo>
                    <a:pt x="1580404" y="207438"/>
                    <a:pt x="1568721" y="294364"/>
                    <a:pt x="1525215" y="373500"/>
                  </a:cubicBezTo>
                  <a:cubicBezTo>
                    <a:pt x="1481710" y="452637"/>
                    <a:pt x="1414576" y="509079"/>
                    <a:pt x="1341045" y="536359"/>
                  </a:cubicBezTo>
                  <a:cubicBezTo>
                    <a:pt x="1324679" y="459657"/>
                    <a:pt x="1336362" y="372731"/>
                    <a:pt x="1379867" y="293595"/>
                  </a:cubicBezTo>
                  <a:cubicBezTo>
                    <a:pt x="1423373" y="214458"/>
                    <a:pt x="1490507" y="158017"/>
                    <a:pt x="1564038" y="130737"/>
                  </a:cubicBezTo>
                  <a:close/>
                  <a:moveTo>
                    <a:pt x="545669" y="130737"/>
                  </a:moveTo>
                  <a:cubicBezTo>
                    <a:pt x="619200" y="158017"/>
                    <a:pt x="686333" y="214458"/>
                    <a:pt x="729839" y="293595"/>
                  </a:cubicBezTo>
                  <a:cubicBezTo>
                    <a:pt x="773344" y="372731"/>
                    <a:pt x="785028" y="459657"/>
                    <a:pt x="768661" y="536359"/>
                  </a:cubicBezTo>
                  <a:cubicBezTo>
                    <a:pt x="695131" y="509078"/>
                    <a:pt x="627996" y="452637"/>
                    <a:pt x="584491" y="373500"/>
                  </a:cubicBezTo>
                  <a:cubicBezTo>
                    <a:pt x="540985" y="294364"/>
                    <a:pt x="529303" y="207438"/>
                    <a:pt x="545669" y="130737"/>
                  </a:cubicBezTo>
                  <a:close/>
                  <a:moveTo>
                    <a:pt x="1317704" y="33206"/>
                  </a:moveTo>
                  <a:cubicBezTo>
                    <a:pt x="1352631" y="103428"/>
                    <a:pt x="1362932" y="190528"/>
                    <a:pt x="1340474" y="277998"/>
                  </a:cubicBezTo>
                  <a:cubicBezTo>
                    <a:pt x="1318015" y="365467"/>
                    <a:pt x="1267027" y="436832"/>
                    <a:pt x="1202591" y="481541"/>
                  </a:cubicBezTo>
                  <a:cubicBezTo>
                    <a:pt x="1167664" y="411319"/>
                    <a:pt x="1157362" y="324219"/>
                    <a:pt x="1179821" y="236749"/>
                  </a:cubicBezTo>
                  <a:cubicBezTo>
                    <a:pt x="1202279" y="149280"/>
                    <a:pt x="1253267" y="77916"/>
                    <a:pt x="1317704" y="33206"/>
                  </a:cubicBezTo>
                  <a:close/>
                  <a:moveTo>
                    <a:pt x="792003" y="33206"/>
                  </a:moveTo>
                  <a:cubicBezTo>
                    <a:pt x="856440" y="77916"/>
                    <a:pt x="907428" y="149280"/>
                    <a:pt x="929886" y="236749"/>
                  </a:cubicBezTo>
                  <a:cubicBezTo>
                    <a:pt x="952345" y="324219"/>
                    <a:pt x="942044" y="411319"/>
                    <a:pt x="907116" y="481541"/>
                  </a:cubicBezTo>
                  <a:cubicBezTo>
                    <a:pt x="842680" y="436831"/>
                    <a:pt x="791692" y="365467"/>
                    <a:pt x="769233" y="277998"/>
                  </a:cubicBezTo>
                  <a:cubicBezTo>
                    <a:pt x="746775" y="190528"/>
                    <a:pt x="757077" y="103428"/>
                    <a:pt x="792003" y="33206"/>
                  </a:cubicBezTo>
                  <a:close/>
                  <a:moveTo>
                    <a:pt x="1054853" y="0"/>
                  </a:moveTo>
                  <a:cubicBezTo>
                    <a:pt x="1106147" y="59330"/>
                    <a:pt x="1137785" y="141132"/>
                    <a:pt x="1137785" y="231438"/>
                  </a:cubicBezTo>
                  <a:cubicBezTo>
                    <a:pt x="1137785" y="321745"/>
                    <a:pt x="1106147" y="403548"/>
                    <a:pt x="1054853" y="462877"/>
                  </a:cubicBezTo>
                  <a:cubicBezTo>
                    <a:pt x="1003560" y="403548"/>
                    <a:pt x="971921" y="321745"/>
                    <a:pt x="971921" y="231438"/>
                  </a:cubicBezTo>
                  <a:cubicBezTo>
                    <a:pt x="971921" y="141132"/>
                    <a:pt x="1003560" y="59330"/>
                    <a:pt x="1054853" y="0"/>
                  </a:cubicBez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en-US" dirty="0">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47" name="KSO_Shape">
              <a:extLst>
                <a:ext uri="{FF2B5EF4-FFF2-40B4-BE49-F238E27FC236}">
                  <a16:creationId xmlns:a16="http://schemas.microsoft.com/office/drawing/2014/main" id="{6A88E154-0275-433F-BCFB-F91A1AACC873}"/>
                </a:ext>
              </a:extLst>
            </p:cNvPr>
            <p:cNvSpPr/>
            <p:nvPr/>
          </p:nvSpPr>
          <p:spPr>
            <a:xfrm>
              <a:off x="9164042" y="1462667"/>
              <a:ext cx="659206" cy="658107"/>
            </a:xfrm>
            <a:custGeom>
              <a:avLst/>
              <a:gdLst>
                <a:gd name="connsiteX0" fmla="*/ 1129309 w 2109706"/>
                <a:gd name="connsiteY0" fmla="*/ 1646317 h 2105544"/>
                <a:gd name="connsiteX1" fmla="*/ 1240594 w 2109706"/>
                <a:gd name="connsiteY1" fmla="*/ 1865537 h 2105544"/>
                <a:gd name="connsiteX2" fmla="*/ 1187323 w 2109706"/>
                <a:gd name="connsiteY2" fmla="*/ 2105544 h 2105544"/>
                <a:gd name="connsiteX3" fmla="*/ 1076038 w 2109706"/>
                <a:gd name="connsiteY3" fmla="*/ 1886325 h 2105544"/>
                <a:gd name="connsiteX4" fmla="*/ 1129309 w 2109706"/>
                <a:gd name="connsiteY4" fmla="*/ 1646317 h 2105544"/>
                <a:gd name="connsiteX5" fmla="*/ 980398 w 2109706"/>
                <a:gd name="connsiteY5" fmla="*/ 1646317 h 2105544"/>
                <a:gd name="connsiteX6" fmla="*/ 1033669 w 2109706"/>
                <a:gd name="connsiteY6" fmla="*/ 1886325 h 2105544"/>
                <a:gd name="connsiteX7" fmla="*/ 922384 w 2109706"/>
                <a:gd name="connsiteY7" fmla="*/ 2105544 h 2105544"/>
                <a:gd name="connsiteX8" fmla="*/ 869113 w 2109706"/>
                <a:gd name="connsiteY8" fmla="*/ 1865537 h 2105544"/>
                <a:gd name="connsiteX9" fmla="*/ 980398 w 2109706"/>
                <a:gd name="connsiteY9" fmla="*/ 1646317 h 2105544"/>
                <a:gd name="connsiteX10" fmla="*/ 1273542 w 2109706"/>
                <a:gd name="connsiteY10" fmla="*/ 1609284 h 2105544"/>
                <a:gd name="connsiteX11" fmla="*/ 1435849 w 2109706"/>
                <a:gd name="connsiteY11" fmla="*/ 1793941 h 2105544"/>
                <a:gd name="connsiteX12" fmla="*/ 1443938 w 2109706"/>
                <a:gd name="connsiteY12" fmla="*/ 2039656 h 2105544"/>
                <a:gd name="connsiteX13" fmla="*/ 1281632 w 2109706"/>
                <a:gd name="connsiteY13" fmla="*/ 1854999 h 2105544"/>
                <a:gd name="connsiteX14" fmla="*/ 1273542 w 2109706"/>
                <a:gd name="connsiteY14" fmla="*/ 1609284 h 2105544"/>
                <a:gd name="connsiteX15" fmla="*/ 836164 w 2109706"/>
                <a:gd name="connsiteY15" fmla="*/ 1609284 h 2105544"/>
                <a:gd name="connsiteX16" fmla="*/ 828074 w 2109706"/>
                <a:gd name="connsiteY16" fmla="*/ 1854999 h 2105544"/>
                <a:gd name="connsiteX17" fmla="*/ 665768 w 2109706"/>
                <a:gd name="connsiteY17" fmla="*/ 2039656 h 2105544"/>
                <a:gd name="connsiteX18" fmla="*/ 673858 w 2109706"/>
                <a:gd name="connsiteY18" fmla="*/ 1793941 h 2105544"/>
                <a:gd name="connsiteX19" fmla="*/ 836164 w 2109706"/>
                <a:gd name="connsiteY19" fmla="*/ 1609284 h 2105544"/>
                <a:gd name="connsiteX20" fmla="*/ 1404034 w 2109706"/>
                <a:gd name="connsiteY20" fmla="*/ 1537545 h 2105544"/>
                <a:gd name="connsiteX21" fmla="*/ 1607164 w 2109706"/>
                <a:gd name="connsiteY21" fmla="*/ 1676037 h 2105544"/>
                <a:gd name="connsiteX22" fmla="*/ 1676106 w 2109706"/>
                <a:gd name="connsiteY22" fmla="*/ 1912020 h 2105544"/>
                <a:gd name="connsiteX23" fmla="*/ 1472977 w 2109706"/>
                <a:gd name="connsiteY23" fmla="*/ 1773529 h 2105544"/>
                <a:gd name="connsiteX24" fmla="*/ 1404034 w 2109706"/>
                <a:gd name="connsiteY24" fmla="*/ 1537545 h 2105544"/>
                <a:gd name="connsiteX25" fmla="*/ 705672 w 2109706"/>
                <a:gd name="connsiteY25" fmla="*/ 1537545 h 2105544"/>
                <a:gd name="connsiteX26" fmla="*/ 636729 w 2109706"/>
                <a:gd name="connsiteY26" fmla="*/ 1773529 h 2105544"/>
                <a:gd name="connsiteX27" fmla="*/ 433600 w 2109706"/>
                <a:gd name="connsiteY27" fmla="*/ 1912020 h 2105544"/>
                <a:gd name="connsiteX28" fmla="*/ 502542 w 2109706"/>
                <a:gd name="connsiteY28" fmla="*/ 1676037 h 2105544"/>
                <a:gd name="connsiteX29" fmla="*/ 705672 w 2109706"/>
                <a:gd name="connsiteY29" fmla="*/ 1537545 h 2105544"/>
                <a:gd name="connsiteX30" fmla="*/ 1512586 w 2109706"/>
                <a:gd name="connsiteY30" fmla="*/ 1435608 h 2105544"/>
                <a:gd name="connsiteX31" fmla="*/ 1743775 w 2109706"/>
                <a:gd name="connsiteY31" fmla="*/ 1519233 h 2105544"/>
                <a:gd name="connsiteX32" fmla="*/ 1869239 w 2109706"/>
                <a:gd name="connsiteY32" fmla="*/ 1730657 h 2105544"/>
                <a:gd name="connsiteX33" fmla="*/ 1638050 w 2109706"/>
                <a:gd name="connsiteY33" fmla="*/ 1647033 h 2105544"/>
                <a:gd name="connsiteX34" fmla="*/ 1512586 w 2109706"/>
                <a:gd name="connsiteY34" fmla="*/ 1435608 h 2105544"/>
                <a:gd name="connsiteX35" fmla="*/ 597120 w 2109706"/>
                <a:gd name="connsiteY35" fmla="*/ 1435608 h 2105544"/>
                <a:gd name="connsiteX36" fmla="*/ 471656 w 2109706"/>
                <a:gd name="connsiteY36" fmla="*/ 1647033 h 2105544"/>
                <a:gd name="connsiteX37" fmla="*/ 240467 w 2109706"/>
                <a:gd name="connsiteY37" fmla="*/ 1730657 h 2105544"/>
                <a:gd name="connsiteX38" fmla="*/ 365931 w 2109706"/>
                <a:gd name="connsiteY38" fmla="*/ 1519233 h 2105544"/>
                <a:gd name="connsiteX39" fmla="*/ 597120 w 2109706"/>
                <a:gd name="connsiteY39" fmla="*/ 1435608 h 2105544"/>
                <a:gd name="connsiteX40" fmla="*/ 1650985 w 2109706"/>
                <a:gd name="connsiteY40" fmla="*/ 1299221 h 2105544"/>
                <a:gd name="connsiteX41" fmla="*/ 1837099 w 2109706"/>
                <a:gd name="connsiteY41" fmla="*/ 1333381 h 2105544"/>
                <a:gd name="connsiteX42" fmla="*/ 2011200 w 2109706"/>
                <a:gd name="connsiteY42" fmla="*/ 1506961 h 2105544"/>
                <a:gd name="connsiteX43" fmla="*/ 1766478 w 2109706"/>
                <a:gd name="connsiteY43" fmla="*/ 1483459 h 2105544"/>
                <a:gd name="connsiteX44" fmla="*/ 1592376 w 2109706"/>
                <a:gd name="connsiteY44" fmla="*/ 1309878 h 2105544"/>
                <a:gd name="connsiteX45" fmla="*/ 1650985 w 2109706"/>
                <a:gd name="connsiteY45" fmla="*/ 1299221 h 2105544"/>
                <a:gd name="connsiteX46" fmla="*/ 458721 w 2109706"/>
                <a:gd name="connsiteY46" fmla="*/ 1299221 h 2105544"/>
                <a:gd name="connsiteX47" fmla="*/ 517330 w 2109706"/>
                <a:gd name="connsiteY47" fmla="*/ 1309878 h 2105544"/>
                <a:gd name="connsiteX48" fmla="*/ 343228 w 2109706"/>
                <a:gd name="connsiteY48" fmla="*/ 1483459 h 2105544"/>
                <a:gd name="connsiteX49" fmla="*/ 98506 w 2109706"/>
                <a:gd name="connsiteY49" fmla="*/ 1506961 h 2105544"/>
                <a:gd name="connsiteX50" fmla="*/ 272607 w 2109706"/>
                <a:gd name="connsiteY50" fmla="*/ 1333381 h 2105544"/>
                <a:gd name="connsiteX51" fmla="*/ 458721 w 2109706"/>
                <a:gd name="connsiteY51" fmla="*/ 1299221 h 2105544"/>
                <a:gd name="connsiteX52" fmla="*/ 1815445 w 2109706"/>
                <a:gd name="connsiteY52" fmla="*/ 1123451 h 2105544"/>
                <a:gd name="connsiteX53" fmla="*/ 1881271 w 2109706"/>
                <a:gd name="connsiteY53" fmla="*/ 1130160 h 2105544"/>
                <a:gd name="connsiteX54" fmla="*/ 2093070 w 2109706"/>
                <a:gd name="connsiteY54" fmla="*/ 1254990 h 2105544"/>
                <a:gd name="connsiteX55" fmla="*/ 1850192 w 2109706"/>
                <a:gd name="connsiteY55" fmla="*/ 1293086 h 2105544"/>
                <a:gd name="connsiteX56" fmla="*/ 1638392 w 2109706"/>
                <a:gd name="connsiteY56" fmla="*/ 1168255 h 2105544"/>
                <a:gd name="connsiteX57" fmla="*/ 1815445 w 2109706"/>
                <a:gd name="connsiteY57" fmla="*/ 1123451 h 2105544"/>
                <a:gd name="connsiteX58" fmla="*/ 294261 w 2109706"/>
                <a:gd name="connsiteY58" fmla="*/ 1123451 h 2105544"/>
                <a:gd name="connsiteX59" fmla="*/ 471314 w 2109706"/>
                <a:gd name="connsiteY59" fmla="*/ 1168256 h 2105544"/>
                <a:gd name="connsiteX60" fmla="*/ 259514 w 2109706"/>
                <a:gd name="connsiteY60" fmla="*/ 1293086 h 2105544"/>
                <a:gd name="connsiteX61" fmla="*/ 16636 w 2109706"/>
                <a:gd name="connsiteY61" fmla="*/ 1254990 h 2105544"/>
                <a:gd name="connsiteX62" fmla="*/ 228435 w 2109706"/>
                <a:gd name="connsiteY62" fmla="*/ 1130160 h 2105544"/>
                <a:gd name="connsiteX63" fmla="*/ 294261 w 2109706"/>
                <a:gd name="connsiteY63" fmla="*/ 1123451 h 2105544"/>
                <a:gd name="connsiteX64" fmla="*/ 1873517 w 2109706"/>
                <a:gd name="connsiteY64" fmla="*/ 922337 h 2105544"/>
                <a:gd name="connsiteX65" fmla="*/ 2109706 w 2109706"/>
                <a:gd name="connsiteY65" fmla="*/ 990574 h 2105544"/>
                <a:gd name="connsiteX66" fmla="*/ 1883932 w 2109706"/>
                <a:gd name="connsiteY66" fmla="*/ 1087874 h 2105544"/>
                <a:gd name="connsiteX67" fmla="*/ 1647742 w 2109706"/>
                <a:gd name="connsiteY67" fmla="*/ 1019638 h 2105544"/>
                <a:gd name="connsiteX68" fmla="*/ 1873517 w 2109706"/>
                <a:gd name="connsiteY68" fmla="*/ 922337 h 2105544"/>
                <a:gd name="connsiteX69" fmla="*/ 236189 w 2109706"/>
                <a:gd name="connsiteY69" fmla="*/ 922337 h 2105544"/>
                <a:gd name="connsiteX70" fmla="*/ 461964 w 2109706"/>
                <a:gd name="connsiteY70" fmla="*/ 1019638 h 2105544"/>
                <a:gd name="connsiteX71" fmla="*/ 225774 w 2109706"/>
                <a:gd name="connsiteY71" fmla="*/ 1087874 h 2105544"/>
                <a:gd name="connsiteX72" fmla="*/ 0 w 2109706"/>
                <a:gd name="connsiteY72" fmla="*/ 990574 h 2105544"/>
                <a:gd name="connsiteX73" fmla="*/ 236189 w 2109706"/>
                <a:gd name="connsiteY73" fmla="*/ 922337 h 2105544"/>
                <a:gd name="connsiteX74" fmla="*/ 1942296 w 2109706"/>
                <a:gd name="connsiteY74" fmla="*/ 704767 h 2105544"/>
                <a:gd name="connsiteX75" fmla="*/ 2060061 w 2109706"/>
                <a:gd name="connsiteY75" fmla="*/ 730327 h 2105544"/>
                <a:gd name="connsiteX76" fmla="*/ 1865578 w 2109706"/>
                <a:gd name="connsiteY76" fmla="*/ 880719 h 2105544"/>
                <a:gd name="connsiteX77" fmla="*/ 1619839 w 2109706"/>
                <a:gd name="connsiteY77" fmla="*/ 873364 h 2105544"/>
                <a:gd name="connsiteX78" fmla="*/ 1814323 w 2109706"/>
                <a:gd name="connsiteY78" fmla="*/ 722973 h 2105544"/>
                <a:gd name="connsiteX79" fmla="*/ 1942296 w 2109706"/>
                <a:gd name="connsiteY79" fmla="*/ 704767 h 2105544"/>
                <a:gd name="connsiteX80" fmla="*/ 167410 w 2109706"/>
                <a:gd name="connsiteY80" fmla="*/ 704767 h 2105544"/>
                <a:gd name="connsiteX81" fmla="*/ 295383 w 2109706"/>
                <a:gd name="connsiteY81" fmla="*/ 722973 h 2105544"/>
                <a:gd name="connsiteX82" fmla="*/ 489867 w 2109706"/>
                <a:gd name="connsiteY82" fmla="*/ 873364 h 2105544"/>
                <a:gd name="connsiteX83" fmla="*/ 244128 w 2109706"/>
                <a:gd name="connsiteY83" fmla="*/ 880719 h 2105544"/>
                <a:gd name="connsiteX84" fmla="*/ 49645 w 2109706"/>
                <a:gd name="connsiteY84" fmla="*/ 730327 h 2105544"/>
                <a:gd name="connsiteX85" fmla="*/ 167410 w 2109706"/>
                <a:gd name="connsiteY85" fmla="*/ 704767 h 2105544"/>
                <a:gd name="connsiteX86" fmla="*/ 1887774 w 2109706"/>
                <a:gd name="connsiteY86" fmla="*/ 487375 h 2105544"/>
                <a:gd name="connsiteX87" fmla="*/ 1947256 w 2109706"/>
                <a:gd name="connsiteY87" fmla="*/ 490603 h 2105544"/>
                <a:gd name="connsiteX88" fmla="*/ 1796284 w 2109706"/>
                <a:gd name="connsiteY88" fmla="*/ 684635 h 2105544"/>
                <a:gd name="connsiteX89" fmla="*/ 1556436 w 2109706"/>
                <a:gd name="connsiteY89" fmla="*/ 738625 h 2105544"/>
                <a:gd name="connsiteX90" fmla="*/ 1707409 w 2109706"/>
                <a:gd name="connsiteY90" fmla="*/ 544592 h 2105544"/>
                <a:gd name="connsiteX91" fmla="*/ 1887774 w 2109706"/>
                <a:gd name="connsiteY91" fmla="*/ 487375 h 2105544"/>
                <a:gd name="connsiteX92" fmla="*/ 221932 w 2109706"/>
                <a:gd name="connsiteY92" fmla="*/ 487375 h 2105544"/>
                <a:gd name="connsiteX93" fmla="*/ 402297 w 2109706"/>
                <a:gd name="connsiteY93" fmla="*/ 544592 h 2105544"/>
                <a:gd name="connsiteX94" fmla="*/ 553270 w 2109706"/>
                <a:gd name="connsiteY94" fmla="*/ 738625 h 2105544"/>
                <a:gd name="connsiteX95" fmla="*/ 313422 w 2109706"/>
                <a:gd name="connsiteY95" fmla="*/ 684635 h 2105544"/>
                <a:gd name="connsiteX96" fmla="*/ 162450 w 2109706"/>
                <a:gd name="connsiteY96" fmla="*/ 490603 h 2105544"/>
                <a:gd name="connsiteX97" fmla="*/ 221932 w 2109706"/>
                <a:gd name="connsiteY97" fmla="*/ 487375 h 2105544"/>
                <a:gd name="connsiteX98" fmla="*/ 1778378 w 2109706"/>
                <a:gd name="connsiteY98" fmla="*/ 286464 h 2105544"/>
                <a:gd name="connsiteX99" fmla="*/ 1680402 w 2109706"/>
                <a:gd name="connsiteY99" fmla="*/ 511946 h 2105544"/>
                <a:gd name="connsiteX100" fmla="*/ 1461517 w 2109706"/>
                <a:gd name="connsiteY100" fmla="*/ 623887 h 2105544"/>
                <a:gd name="connsiteX101" fmla="*/ 1559493 w 2109706"/>
                <a:gd name="connsiteY101" fmla="*/ 398405 h 2105544"/>
                <a:gd name="connsiteX102" fmla="*/ 1778378 w 2109706"/>
                <a:gd name="connsiteY102" fmla="*/ 286464 h 2105544"/>
                <a:gd name="connsiteX103" fmla="*/ 331328 w 2109706"/>
                <a:gd name="connsiteY103" fmla="*/ 286464 h 2105544"/>
                <a:gd name="connsiteX104" fmla="*/ 550213 w 2109706"/>
                <a:gd name="connsiteY104" fmla="*/ 398405 h 2105544"/>
                <a:gd name="connsiteX105" fmla="*/ 648189 w 2109706"/>
                <a:gd name="connsiteY105" fmla="*/ 623887 h 2105544"/>
                <a:gd name="connsiteX106" fmla="*/ 429304 w 2109706"/>
                <a:gd name="connsiteY106" fmla="*/ 511946 h 2105544"/>
                <a:gd name="connsiteX107" fmla="*/ 331328 w 2109706"/>
                <a:gd name="connsiteY107" fmla="*/ 286464 h 2105544"/>
                <a:gd name="connsiteX108" fmla="*/ 1564038 w 2109706"/>
                <a:gd name="connsiteY108" fmla="*/ 130737 h 2105544"/>
                <a:gd name="connsiteX109" fmla="*/ 1525215 w 2109706"/>
                <a:gd name="connsiteY109" fmla="*/ 373500 h 2105544"/>
                <a:gd name="connsiteX110" fmla="*/ 1341045 w 2109706"/>
                <a:gd name="connsiteY110" fmla="*/ 536359 h 2105544"/>
                <a:gd name="connsiteX111" fmla="*/ 1379867 w 2109706"/>
                <a:gd name="connsiteY111" fmla="*/ 293595 h 2105544"/>
                <a:gd name="connsiteX112" fmla="*/ 1564038 w 2109706"/>
                <a:gd name="connsiteY112" fmla="*/ 130737 h 2105544"/>
                <a:gd name="connsiteX113" fmla="*/ 545669 w 2109706"/>
                <a:gd name="connsiteY113" fmla="*/ 130737 h 2105544"/>
                <a:gd name="connsiteX114" fmla="*/ 729839 w 2109706"/>
                <a:gd name="connsiteY114" fmla="*/ 293595 h 2105544"/>
                <a:gd name="connsiteX115" fmla="*/ 768661 w 2109706"/>
                <a:gd name="connsiteY115" fmla="*/ 536359 h 2105544"/>
                <a:gd name="connsiteX116" fmla="*/ 584491 w 2109706"/>
                <a:gd name="connsiteY116" fmla="*/ 373500 h 2105544"/>
                <a:gd name="connsiteX117" fmla="*/ 545669 w 2109706"/>
                <a:gd name="connsiteY117" fmla="*/ 130737 h 2105544"/>
                <a:gd name="connsiteX118" fmla="*/ 1317704 w 2109706"/>
                <a:gd name="connsiteY118" fmla="*/ 33206 h 2105544"/>
                <a:gd name="connsiteX119" fmla="*/ 1340474 w 2109706"/>
                <a:gd name="connsiteY119" fmla="*/ 277998 h 2105544"/>
                <a:gd name="connsiteX120" fmla="*/ 1202591 w 2109706"/>
                <a:gd name="connsiteY120" fmla="*/ 481541 h 2105544"/>
                <a:gd name="connsiteX121" fmla="*/ 1179821 w 2109706"/>
                <a:gd name="connsiteY121" fmla="*/ 236749 h 2105544"/>
                <a:gd name="connsiteX122" fmla="*/ 1317704 w 2109706"/>
                <a:gd name="connsiteY122" fmla="*/ 33206 h 2105544"/>
                <a:gd name="connsiteX123" fmla="*/ 792003 w 2109706"/>
                <a:gd name="connsiteY123" fmla="*/ 33206 h 2105544"/>
                <a:gd name="connsiteX124" fmla="*/ 929886 w 2109706"/>
                <a:gd name="connsiteY124" fmla="*/ 236749 h 2105544"/>
                <a:gd name="connsiteX125" fmla="*/ 907116 w 2109706"/>
                <a:gd name="connsiteY125" fmla="*/ 481541 h 2105544"/>
                <a:gd name="connsiteX126" fmla="*/ 769233 w 2109706"/>
                <a:gd name="connsiteY126" fmla="*/ 277998 h 2105544"/>
                <a:gd name="connsiteX127" fmla="*/ 792003 w 2109706"/>
                <a:gd name="connsiteY127" fmla="*/ 33206 h 2105544"/>
                <a:gd name="connsiteX128" fmla="*/ 1054853 w 2109706"/>
                <a:gd name="connsiteY128" fmla="*/ 0 h 2105544"/>
                <a:gd name="connsiteX129" fmla="*/ 1137785 w 2109706"/>
                <a:gd name="connsiteY129" fmla="*/ 231438 h 2105544"/>
                <a:gd name="connsiteX130" fmla="*/ 1054853 w 2109706"/>
                <a:gd name="connsiteY130" fmla="*/ 462877 h 2105544"/>
                <a:gd name="connsiteX131" fmla="*/ 971921 w 2109706"/>
                <a:gd name="connsiteY131" fmla="*/ 231438 h 2105544"/>
                <a:gd name="connsiteX132" fmla="*/ 1054853 w 2109706"/>
                <a:gd name="connsiteY132" fmla="*/ 0 h 210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109706" h="2105544">
                  <a:moveTo>
                    <a:pt x="1129309" y="1646317"/>
                  </a:moveTo>
                  <a:cubicBezTo>
                    <a:pt x="1187634" y="1698750"/>
                    <a:pt x="1229276" y="1775942"/>
                    <a:pt x="1240594" y="1865537"/>
                  </a:cubicBezTo>
                  <a:cubicBezTo>
                    <a:pt x="1251913" y="1955131"/>
                    <a:pt x="1230775" y="2040254"/>
                    <a:pt x="1187323" y="2105544"/>
                  </a:cubicBezTo>
                  <a:cubicBezTo>
                    <a:pt x="1128998" y="2053111"/>
                    <a:pt x="1087357" y="1975920"/>
                    <a:pt x="1076038" y="1886325"/>
                  </a:cubicBezTo>
                  <a:cubicBezTo>
                    <a:pt x="1064720" y="1796731"/>
                    <a:pt x="1085856" y="1711608"/>
                    <a:pt x="1129309" y="1646317"/>
                  </a:cubicBezTo>
                  <a:close/>
                  <a:moveTo>
                    <a:pt x="980398" y="1646317"/>
                  </a:moveTo>
                  <a:cubicBezTo>
                    <a:pt x="1023850" y="1711608"/>
                    <a:pt x="1044988" y="1796731"/>
                    <a:pt x="1033669" y="1886325"/>
                  </a:cubicBezTo>
                  <a:cubicBezTo>
                    <a:pt x="1022351" y="1975920"/>
                    <a:pt x="980709" y="2053111"/>
                    <a:pt x="922384" y="2105544"/>
                  </a:cubicBezTo>
                  <a:cubicBezTo>
                    <a:pt x="878931" y="2040254"/>
                    <a:pt x="857794" y="1955131"/>
                    <a:pt x="869113" y="1865537"/>
                  </a:cubicBezTo>
                  <a:cubicBezTo>
                    <a:pt x="880431" y="1775942"/>
                    <a:pt x="922073" y="1698750"/>
                    <a:pt x="980398" y="1646317"/>
                  </a:cubicBezTo>
                  <a:close/>
                  <a:moveTo>
                    <a:pt x="1273542" y="1609284"/>
                  </a:moveTo>
                  <a:cubicBezTo>
                    <a:pt x="1343074" y="1645565"/>
                    <a:pt x="1402604" y="1709976"/>
                    <a:pt x="1435849" y="1793941"/>
                  </a:cubicBezTo>
                  <a:cubicBezTo>
                    <a:pt x="1469093" y="1877906"/>
                    <a:pt x="1469789" y="1965610"/>
                    <a:pt x="1443938" y="2039656"/>
                  </a:cubicBezTo>
                  <a:cubicBezTo>
                    <a:pt x="1374406" y="2003375"/>
                    <a:pt x="1314876" y="1938964"/>
                    <a:pt x="1281632" y="1854999"/>
                  </a:cubicBezTo>
                  <a:cubicBezTo>
                    <a:pt x="1248388" y="1771034"/>
                    <a:pt x="1247691" y="1683329"/>
                    <a:pt x="1273542" y="1609284"/>
                  </a:cubicBezTo>
                  <a:close/>
                  <a:moveTo>
                    <a:pt x="836164" y="1609284"/>
                  </a:moveTo>
                  <a:cubicBezTo>
                    <a:pt x="862014" y="1683329"/>
                    <a:pt x="861318" y="1771034"/>
                    <a:pt x="828074" y="1854999"/>
                  </a:cubicBezTo>
                  <a:cubicBezTo>
                    <a:pt x="794830" y="1938964"/>
                    <a:pt x="735299" y="2003375"/>
                    <a:pt x="665768" y="2039656"/>
                  </a:cubicBezTo>
                  <a:cubicBezTo>
                    <a:pt x="639917" y="1965610"/>
                    <a:pt x="640613" y="1877906"/>
                    <a:pt x="673858" y="1793941"/>
                  </a:cubicBezTo>
                  <a:cubicBezTo>
                    <a:pt x="707102" y="1709976"/>
                    <a:pt x="766632" y="1645565"/>
                    <a:pt x="836164" y="1609284"/>
                  </a:cubicBezTo>
                  <a:close/>
                  <a:moveTo>
                    <a:pt x="1404034" y="1537545"/>
                  </a:moveTo>
                  <a:cubicBezTo>
                    <a:pt x="1480404" y="1555395"/>
                    <a:pt x="1554083" y="1602977"/>
                    <a:pt x="1607164" y="1676037"/>
                  </a:cubicBezTo>
                  <a:cubicBezTo>
                    <a:pt x="1660245" y="1749096"/>
                    <a:pt x="1682730" y="1833873"/>
                    <a:pt x="1676106" y="1912020"/>
                  </a:cubicBezTo>
                  <a:cubicBezTo>
                    <a:pt x="1599736" y="1894171"/>
                    <a:pt x="1526058" y="1846589"/>
                    <a:pt x="1472977" y="1773529"/>
                  </a:cubicBezTo>
                  <a:cubicBezTo>
                    <a:pt x="1419896" y="1700470"/>
                    <a:pt x="1397410" y="1615693"/>
                    <a:pt x="1404034" y="1537545"/>
                  </a:cubicBezTo>
                  <a:close/>
                  <a:moveTo>
                    <a:pt x="705672" y="1537545"/>
                  </a:moveTo>
                  <a:cubicBezTo>
                    <a:pt x="712296" y="1615693"/>
                    <a:pt x="689810" y="1700470"/>
                    <a:pt x="636729" y="1773529"/>
                  </a:cubicBezTo>
                  <a:cubicBezTo>
                    <a:pt x="583648" y="1846589"/>
                    <a:pt x="509970" y="1894171"/>
                    <a:pt x="433600" y="1912020"/>
                  </a:cubicBezTo>
                  <a:cubicBezTo>
                    <a:pt x="426976" y="1833872"/>
                    <a:pt x="449461" y="1749096"/>
                    <a:pt x="502542" y="1676037"/>
                  </a:cubicBezTo>
                  <a:cubicBezTo>
                    <a:pt x="555623" y="1602977"/>
                    <a:pt x="629302" y="1555394"/>
                    <a:pt x="705672" y="1537545"/>
                  </a:cubicBezTo>
                  <a:close/>
                  <a:moveTo>
                    <a:pt x="1512586" y="1435608"/>
                  </a:moveTo>
                  <a:cubicBezTo>
                    <a:pt x="1590995" y="1433905"/>
                    <a:pt x="1674193" y="1461669"/>
                    <a:pt x="1743775" y="1519233"/>
                  </a:cubicBezTo>
                  <a:cubicBezTo>
                    <a:pt x="1813358" y="1576796"/>
                    <a:pt x="1856220" y="1653317"/>
                    <a:pt x="1869239" y="1730657"/>
                  </a:cubicBezTo>
                  <a:cubicBezTo>
                    <a:pt x="1790829" y="1732361"/>
                    <a:pt x="1707632" y="1704597"/>
                    <a:pt x="1638050" y="1647033"/>
                  </a:cubicBezTo>
                  <a:cubicBezTo>
                    <a:pt x="1568467" y="1589470"/>
                    <a:pt x="1525604" y="1512949"/>
                    <a:pt x="1512586" y="1435608"/>
                  </a:cubicBezTo>
                  <a:close/>
                  <a:moveTo>
                    <a:pt x="597120" y="1435608"/>
                  </a:moveTo>
                  <a:cubicBezTo>
                    <a:pt x="584101" y="1512948"/>
                    <a:pt x="541239" y="1589470"/>
                    <a:pt x="471656" y="1647033"/>
                  </a:cubicBezTo>
                  <a:cubicBezTo>
                    <a:pt x="402074" y="1704597"/>
                    <a:pt x="318877" y="1732361"/>
                    <a:pt x="240467" y="1730657"/>
                  </a:cubicBezTo>
                  <a:cubicBezTo>
                    <a:pt x="253486" y="1653317"/>
                    <a:pt x="296348" y="1576796"/>
                    <a:pt x="365931" y="1519233"/>
                  </a:cubicBezTo>
                  <a:cubicBezTo>
                    <a:pt x="435513" y="1461669"/>
                    <a:pt x="518710" y="1433904"/>
                    <a:pt x="597120" y="1435608"/>
                  </a:cubicBezTo>
                  <a:close/>
                  <a:moveTo>
                    <a:pt x="1650985" y="1299221"/>
                  </a:moveTo>
                  <a:cubicBezTo>
                    <a:pt x="1711282" y="1293845"/>
                    <a:pt x="1775815" y="1304543"/>
                    <a:pt x="1837099" y="1333381"/>
                  </a:cubicBezTo>
                  <a:cubicBezTo>
                    <a:pt x="1918811" y="1371831"/>
                    <a:pt x="1979356" y="1435289"/>
                    <a:pt x="2011200" y="1506961"/>
                  </a:cubicBezTo>
                  <a:cubicBezTo>
                    <a:pt x="1935677" y="1528112"/>
                    <a:pt x="1848190" y="1521910"/>
                    <a:pt x="1766478" y="1483459"/>
                  </a:cubicBezTo>
                  <a:cubicBezTo>
                    <a:pt x="1684766" y="1445008"/>
                    <a:pt x="1624220" y="1381551"/>
                    <a:pt x="1592376" y="1309878"/>
                  </a:cubicBezTo>
                  <a:cubicBezTo>
                    <a:pt x="1611257" y="1304591"/>
                    <a:pt x="1630885" y="1301013"/>
                    <a:pt x="1650985" y="1299221"/>
                  </a:cubicBezTo>
                  <a:close/>
                  <a:moveTo>
                    <a:pt x="458721" y="1299221"/>
                  </a:moveTo>
                  <a:cubicBezTo>
                    <a:pt x="478820" y="1301013"/>
                    <a:pt x="498449" y="1304591"/>
                    <a:pt x="517330" y="1309878"/>
                  </a:cubicBezTo>
                  <a:cubicBezTo>
                    <a:pt x="485486" y="1381551"/>
                    <a:pt x="424940" y="1445008"/>
                    <a:pt x="343228" y="1483459"/>
                  </a:cubicBezTo>
                  <a:cubicBezTo>
                    <a:pt x="261516" y="1521910"/>
                    <a:pt x="174029" y="1528111"/>
                    <a:pt x="98506" y="1506961"/>
                  </a:cubicBezTo>
                  <a:cubicBezTo>
                    <a:pt x="130349" y="1435289"/>
                    <a:pt x="190895" y="1371831"/>
                    <a:pt x="272607" y="1333381"/>
                  </a:cubicBezTo>
                  <a:cubicBezTo>
                    <a:pt x="333891" y="1304543"/>
                    <a:pt x="398424" y="1293845"/>
                    <a:pt x="458721" y="1299221"/>
                  </a:cubicBezTo>
                  <a:close/>
                  <a:moveTo>
                    <a:pt x="1815445" y="1123451"/>
                  </a:moveTo>
                  <a:cubicBezTo>
                    <a:pt x="1837069" y="1123741"/>
                    <a:pt x="1859095" y="1125929"/>
                    <a:pt x="1881271" y="1130160"/>
                  </a:cubicBezTo>
                  <a:cubicBezTo>
                    <a:pt x="1969979" y="1147082"/>
                    <a:pt x="2044403" y="1193488"/>
                    <a:pt x="2093070" y="1254990"/>
                  </a:cubicBezTo>
                  <a:cubicBezTo>
                    <a:pt x="2025180" y="1294258"/>
                    <a:pt x="1938899" y="1310008"/>
                    <a:pt x="1850192" y="1293086"/>
                  </a:cubicBezTo>
                  <a:cubicBezTo>
                    <a:pt x="1761485" y="1276164"/>
                    <a:pt x="1687060" y="1229758"/>
                    <a:pt x="1638392" y="1168255"/>
                  </a:cubicBezTo>
                  <a:cubicBezTo>
                    <a:pt x="1689310" y="1138805"/>
                    <a:pt x="1750573" y="1122583"/>
                    <a:pt x="1815445" y="1123451"/>
                  </a:cubicBezTo>
                  <a:close/>
                  <a:moveTo>
                    <a:pt x="294261" y="1123451"/>
                  </a:moveTo>
                  <a:cubicBezTo>
                    <a:pt x="359133" y="1122583"/>
                    <a:pt x="420396" y="1138805"/>
                    <a:pt x="471314" y="1168256"/>
                  </a:cubicBezTo>
                  <a:cubicBezTo>
                    <a:pt x="422647" y="1229757"/>
                    <a:pt x="348222" y="1276164"/>
                    <a:pt x="259514" y="1293086"/>
                  </a:cubicBezTo>
                  <a:cubicBezTo>
                    <a:pt x="170807" y="1310008"/>
                    <a:pt x="84526" y="1294257"/>
                    <a:pt x="16636" y="1254990"/>
                  </a:cubicBezTo>
                  <a:cubicBezTo>
                    <a:pt x="65303" y="1193488"/>
                    <a:pt x="139728" y="1147082"/>
                    <a:pt x="228435" y="1130160"/>
                  </a:cubicBezTo>
                  <a:cubicBezTo>
                    <a:pt x="250611" y="1125929"/>
                    <a:pt x="272637" y="1123741"/>
                    <a:pt x="294261" y="1123451"/>
                  </a:cubicBezTo>
                  <a:close/>
                  <a:moveTo>
                    <a:pt x="1873517" y="922337"/>
                  </a:moveTo>
                  <a:cubicBezTo>
                    <a:pt x="1963646" y="916667"/>
                    <a:pt x="2047273" y="943107"/>
                    <a:pt x="2109706" y="990574"/>
                  </a:cubicBezTo>
                  <a:cubicBezTo>
                    <a:pt x="2053714" y="1045491"/>
                    <a:pt x="1974060" y="1082204"/>
                    <a:pt x="1883932" y="1087874"/>
                  </a:cubicBezTo>
                  <a:cubicBezTo>
                    <a:pt x="1793803" y="1093544"/>
                    <a:pt x="1710176" y="1067105"/>
                    <a:pt x="1647742" y="1019638"/>
                  </a:cubicBezTo>
                  <a:cubicBezTo>
                    <a:pt x="1703734" y="964721"/>
                    <a:pt x="1783389" y="928008"/>
                    <a:pt x="1873517" y="922337"/>
                  </a:cubicBezTo>
                  <a:close/>
                  <a:moveTo>
                    <a:pt x="236189" y="922337"/>
                  </a:moveTo>
                  <a:cubicBezTo>
                    <a:pt x="326317" y="928008"/>
                    <a:pt x="405972" y="964720"/>
                    <a:pt x="461964" y="1019638"/>
                  </a:cubicBezTo>
                  <a:cubicBezTo>
                    <a:pt x="399530" y="1067104"/>
                    <a:pt x="315903" y="1093544"/>
                    <a:pt x="225774" y="1087874"/>
                  </a:cubicBezTo>
                  <a:cubicBezTo>
                    <a:pt x="135646" y="1082204"/>
                    <a:pt x="55992" y="1045491"/>
                    <a:pt x="0" y="990574"/>
                  </a:cubicBezTo>
                  <a:cubicBezTo>
                    <a:pt x="62433" y="943107"/>
                    <a:pt x="146060" y="916667"/>
                    <a:pt x="236189" y="922337"/>
                  </a:cubicBezTo>
                  <a:close/>
                  <a:moveTo>
                    <a:pt x="1942296" y="704767"/>
                  </a:moveTo>
                  <a:cubicBezTo>
                    <a:pt x="1983960" y="706288"/>
                    <a:pt x="2023923" y="715103"/>
                    <a:pt x="2060061" y="730327"/>
                  </a:cubicBezTo>
                  <a:cubicBezTo>
                    <a:pt x="2019486" y="797444"/>
                    <a:pt x="1951465" y="852812"/>
                    <a:pt x="1865578" y="880719"/>
                  </a:cubicBezTo>
                  <a:cubicBezTo>
                    <a:pt x="1779691" y="908625"/>
                    <a:pt x="1692116" y="903813"/>
                    <a:pt x="1619839" y="873364"/>
                  </a:cubicBezTo>
                  <a:cubicBezTo>
                    <a:pt x="1660415" y="806248"/>
                    <a:pt x="1728436" y="750879"/>
                    <a:pt x="1814323" y="722973"/>
                  </a:cubicBezTo>
                  <a:cubicBezTo>
                    <a:pt x="1857266" y="709020"/>
                    <a:pt x="1900632" y="703246"/>
                    <a:pt x="1942296" y="704767"/>
                  </a:cubicBezTo>
                  <a:close/>
                  <a:moveTo>
                    <a:pt x="167410" y="704767"/>
                  </a:moveTo>
                  <a:cubicBezTo>
                    <a:pt x="209074" y="703246"/>
                    <a:pt x="252440" y="709020"/>
                    <a:pt x="295383" y="722973"/>
                  </a:cubicBezTo>
                  <a:cubicBezTo>
                    <a:pt x="381270" y="750879"/>
                    <a:pt x="449292" y="806247"/>
                    <a:pt x="489867" y="873364"/>
                  </a:cubicBezTo>
                  <a:cubicBezTo>
                    <a:pt x="417591" y="903813"/>
                    <a:pt x="330015" y="908625"/>
                    <a:pt x="244128" y="880719"/>
                  </a:cubicBezTo>
                  <a:cubicBezTo>
                    <a:pt x="158241" y="852812"/>
                    <a:pt x="90220" y="797444"/>
                    <a:pt x="49645" y="730327"/>
                  </a:cubicBezTo>
                  <a:cubicBezTo>
                    <a:pt x="85783" y="715103"/>
                    <a:pt x="125746" y="706288"/>
                    <a:pt x="167410" y="704767"/>
                  </a:cubicBezTo>
                  <a:close/>
                  <a:moveTo>
                    <a:pt x="1887774" y="487375"/>
                  </a:moveTo>
                  <a:cubicBezTo>
                    <a:pt x="1907940" y="486634"/>
                    <a:pt x="1927862" y="487723"/>
                    <a:pt x="1947256" y="490603"/>
                  </a:cubicBezTo>
                  <a:cubicBezTo>
                    <a:pt x="1924647" y="565702"/>
                    <a:pt x="1872532" y="636247"/>
                    <a:pt x="1796284" y="684635"/>
                  </a:cubicBezTo>
                  <a:cubicBezTo>
                    <a:pt x="1720035" y="733024"/>
                    <a:pt x="1634014" y="750143"/>
                    <a:pt x="1556436" y="738625"/>
                  </a:cubicBezTo>
                  <a:cubicBezTo>
                    <a:pt x="1579046" y="663526"/>
                    <a:pt x="1631161" y="592981"/>
                    <a:pt x="1707409" y="544592"/>
                  </a:cubicBezTo>
                  <a:cubicBezTo>
                    <a:pt x="1764596" y="508300"/>
                    <a:pt x="1827279" y="489599"/>
                    <a:pt x="1887774" y="487375"/>
                  </a:cubicBezTo>
                  <a:close/>
                  <a:moveTo>
                    <a:pt x="221932" y="487375"/>
                  </a:moveTo>
                  <a:cubicBezTo>
                    <a:pt x="282427" y="489598"/>
                    <a:pt x="345111" y="508300"/>
                    <a:pt x="402297" y="544592"/>
                  </a:cubicBezTo>
                  <a:cubicBezTo>
                    <a:pt x="478545" y="592981"/>
                    <a:pt x="530661" y="663526"/>
                    <a:pt x="553270" y="738625"/>
                  </a:cubicBezTo>
                  <a:cubicBezTo>
                    <a:pt x="475692" y="750142"/>
                    <a:pt x="389671" y="733024"/>
                    <a:pt x="313422" y="684635"/>
                  </a:cubicBezTo>
                  <a:cubicBezTo>
                    <a:pt x="237174" y="636247"/>
                    <a:pt x="185059" y="565701"/>
                    <a:pt x="162450" y="490603"/>
                  </a:cubicBezTo>
                  <a:cubicBezTo>
                    <a:pt x="181844" y="487723"/>
                    <a:pt x="201767" y="486634"/>
                    <a:pt x="221932" y="487375"/>
                  </a:cubicBezTo>
                  <a:close/>
                  <a:moveTo>
                    <a:pt x="1778378" y="286464"/>
                  </a:moveTo>
                  <a:cubicBezTo>
                    <a:pt x="1775155" y="364827"/>
                    <a:pt x="1742221" y="446116"/>
                    <a:pt x="1680402" y="511946"/>
                  </a:cubicBezTo>
                  <a:cubicBezTo>
                    <a:pt x="1618583" y="577777"/>
                    <a:pt x="1539522" y="615750"/>
                    <a:pt x="1461517" y="623887"/>
                  </a:cubicBezTo>
                  <a:cubicBezTo>
                    <a:pt x="1464740" y="545525"/>
                    <a:pt x="1497673" y="464235"/>
                    <a:pt x="1559493" y="398405"/>
                  </a:cubicBezTo>
                  <a:cubicBezTo>
                    <a:pt x="1621312" y="332574"/>
                    <a:pt x="1700373" y="294601"/>
                    <a:pt x="1778378" y="286464"/>
                  </a:cubicBezTo>
                  <a:close/>
                  <a:moveTo>
                    <a:pt x="331328" y="286464"/>
                  </a:moveTo>
                  <a:cubicBezTo>
                    <a:pt x="409333" y="294601"/>
                    <a:pt x="488394" y="332574"/>
                    <a:pt x="550213" y="398405"/>
                  </a:cubicBezTo>
                  <a:cubicBezTo>
                    <a:pt x="612033" y="464235"/>
                    <a:pt x="644967" y="545525"/>
                    <a:pt x="648189" y="623887"/>
                  </a:cubicBezTo>
                  <a:cubicBezTo>
                    <a:pt x="570185" y="615750"/>
                    <a:pt x="491123" y="577777"/>
                    <a:pt x="429304" y="511946"/>
                  </a:cubicBezTo>
                  <a:cubicBezTo>
                    <a:pt x="367485" y="446116"/>
                    <a:pt x="334551" y="364826"/>
                    <a:pt x="331328" y="286464"/>
                  </a:cubicBezTo>
                  <a:close/>
                  <a:moveTo>
                    <a:pt x="1564038" y="130737"/>
                  </a:moveTo>
                  <a:cubicBezTo>
                    <a:pt x="1580404" y="207438"/>
                    <a:pt x="1568721" y="294364"/>
                    <a:pt x="1525215" y="373500"/>
                  </a:cubicBezTo>
                  <a:cubicBezTo>
                    <a:pt x="1481710" y="452637"/>
                    <a:pt x="1414576" y="509079"/>
                    <a:pt x="1341045" y="536359"/>
                  </a:cubicBezTo>
                  <a:cubicBezTo>
                    <a:pt x="1324679" y="459657"/>
                    <a:pt x="1336362" y="372731"/>
                    <a:pt x="1379867" y="293595"/>
                  </a:cubicBezTo>
                  <a:cubicBezTo>
                    <a:pt x="1423373" y="214458"/>
                    <a:pt x="1490507" y="158017"/>
                    <a:pt x="1564038" y="130737"/>
                  </a:cubicBezTo>
                  <a:close/>
                  <a:moveTo>
                    <a:pt x="545669" y="130737"/>
                  </a:moveTo>
                  <a:cubicBezTo>
                    <a:pt x="619200" y="158017"/>
                    <a:pt x="686333" y="214458"/>
                    <a:pt x="729839" y="293595"/>
                  </a:cubicBezTo>
                  <a:cubicBezTo>
                    <a:pt x="773344" y="372731"/>
                    <a:pt x="785028" y="459657"/>
                    <a:pt x="768661" y="536359"/>
                  </a:cubicBezTo>
                  <a:cubicBezTo>
                    <a:pt x="695131" y="509078"/>
                    <a:pt x="627996" y="452637"/>
                    <a:pt x="584491" y="373500"/>
                  </a:cubicBezTo>
                  <a:cubicBezTo>
                    <a:pt x="540985" y="294364"/>
                    <a:pt x="529303" y="207438"/>
                    <a:pt x="545669" y="130737"/>
                  </a:cubicBezTo>
                  <a:close/>
                  <a:moveTo>
                    <a:pt x="1317704" y="33206"/>
                  </a:moveTo>
                  <a:cubicBezTo>
                    <a:pt x="1352631" y="103428"/>
                    <a:pt x="1362932" y="190528"/>
                    <a:pt x="1340474" y="277998"/>
                  </a:cubicBezTo>
                  <a:cubicBezTo>
                    <a:pt x="1318015" y="365467"/>
                    <a:pt x="1267027" y="436832"/>
                    <a:pt x="1202591" y="481541"/>
                  </a:cubicBezTo>
                  <a:cubicBezTo>
                    <a:pt x="1167664" y="411319"/>
                    <a:pt x="1157362" y="324219"/>
                    <a:pt x="1179821" y="236749"/>
                  </a:cubicBezTo>
                  <a:cubicBezTo>
                    <a:pt x="1202279" y="149280"/>
                    <a:pt x="1253267" y="77916"/>
                    <a:pt x="1317704" y="33206"/>
                  </a:cubicBezTo>
                  <a:close/>
                  <a:moveTo>
                    <a:pt x="792003" y="33206"/>
                  </a:moveTo>
                  <a:cubicBezTo>
                    <a:pt x="856440" y="77916"/>
                    <a:pt x="907428" y="149280"/>
                    <a:pt x="929886" y="236749"/>
                  </a:cubicBezTo>
                  <a:cubicBezTo>
                    <a:pt x="952345" y="324219"/>
                    <a:pt x="942044" y="411319"/>
                    <a:pt x="907116" y="481541"/>
                  </a:cubicBezTo>
                  <a:cubicBezTo>
                    <a:pt x="842680" y="436831"/>
                    <a:pt x="791692" y="365467"/>
                    <a:pt x="769233" y="277998"/>
                  </a:cubicBezTo>
                  <a:cubicBezTo>
                    <a:pt x="746775" y="190528"/>
                    <a:pt x="757077" y="103428"/>
                    <a:pt x="792003" y="33206"/>
                  </a:cubicBezTo>
                  <a:close/>
                  <a:moveTo>
                    <a:pt x="1054853" y="0"/>
                  </a:moveTo>
                  <a:cubicBezTo>
                    <a:pt x="1106147" y="59330"/>
                    <a:pt x="1137785" y="141132"/>
                    <a:pt x="1137785" y="231438"/>
                  </a:cubicBezTo>
                  <a:cubicBezTo>
                    <a:pt x="1137785" y="321745"/>
                    <a:pt x="1106147" y="403548"/>
                    <a:pt x="1054853" y="462877"/>
                  </a:cubicBezTo>
                  <a:cubicBezTo>
                    <a:pt x="1003560" y="403548"/>
                    <a:pt x="971921" y="321745"/>
                    <a:pt x="971921" y="231438"/>
                  </a:cubicBezTo>
                  <a:cubicBezTo>
                    <a:pt x="971921" y="141132"/>
                    <a:pt x="1003560" y="59330"/>
                    <a:pt x="1054853" y="0"/>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en-US" dirty="0">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49" name="KSO_Shape">
              <a:extLst>
                <a:ext uri="{FF2B5EF4-FFF2-40B4-BE49-F238E27FC236}">
                  <a16:creationId xmlns:a16="http://schemas.microsoft.com/office/drawing/2014/main" id="{B3F59890-0FE8-4C94-A7E2-77F81E530F9A}"/>
                </a:ext>
              </a:extLst>
            </p:cNvPr>
            <p:cNvSpPr/>
            <p:nvPr/>
          </p:nvSpPr>
          <p:spPr>
            <a:xfrm>
              <a:off x="9578633" y="2770884"/>
              <a:ext cx="489229" cy="488414"/>
            </a:xfrm>
            <a:custGeom>
              <a:avLst/>
              <a:gdLst>
                <a:gd name="connsiteX0" fmla="*/ 1129309 w 2109706"/>
                <a:gd name="connsiteY0" fmla="*/ 1646317 h 2105544"/>
                <a:gd name="connsiteX1" fmla="*/ 1240594 w 2109706"/>
                <a:gd name="connsiteY1" fmla="*/ 1865537 h 2105544"/>
                <a:gd name="connsiteX2" fmla="*/ 1187323 w 2109706"/>
                <a:gd name="connsiteY2" fmla="*/ 2105544 h 2105544"/>
                <a:gd name="connsiteX3" fmla="*/ 1076038 w 2109706"/>
                <a:gd name="connsiteY3" fmla="*/ 1886325 h 2105544"/>
                <a:gd name="connsiteX4" fmla="*/ 1129309 w 2109706"/>
                <a:gd name="connsiteY4" fmla="*/ 1646317 h 2105544"/>
                <a:gd name="connsiteX5" fmla="*/ 980398 w 2109706"/>
                <a:gd name="connsiteY5" fmla="*/ 1646317 h 2105544"/>
                <a:gd name="connsiteX6" fmla="*/ 1033669 w 2109706"/>
                <a:gd name="connsiteY6" fmla="*/ 1886325 h 2105544"/>
                <a:gd name="connsiteX7" fmla="*/ 922384 w 2109706"/>
                <a:gd name="connsiteY7" fmla="*/ 2105544 h 2105544"/>
                <a:gd name="connsiteX8" fmla="*/ 869113 w 2109706"/>
                <a:gd name="connsiteY8" fmla="*/ 1865537 h 2105544"/>
                <a:gd name="connsiteX9" fmla="*/ 980398 w 2109706"/>
                <a:gd name="connsiteY9" fmla="*/ 1646317 h 2105544"/>
                <a:gd name="connsiteX10" fmla="*/ 1273542 w 2109706"/>
                <a:gd name="connsiteY10" fmla="*/ 1609284 h 2105544"/>
                <a:gd name="connsiteX11" fmla="*/ 1435849 w 2109706"/>
                <a:gd name="connsiteY11" fmla="*/ 1793941 h 2105544"/>
                <a:gd name="connsiteX12" fmla="*/ 1443938 w 2109706"/>
                <a:gd name="connsiteY12" fmla="*/ 2039656 h 2105544"/>
                <a:gd name="connsiteX13" fmla="*/ 1281632 w 2109706"/>
                <a:gd name="connsiteY13" fmla="*/ 1854999 h 2105544"/>
                <a:gd name="connsiteX14" fmla="*/ 1273542 w 2109706"/>
                <a:gd name="connsiteY14" fmla="*/ 1609284 h 2105544"/>
                <a:gd name="connsiteX15" fmla="*/ 836164 w 2109706"/>
                <a:gd name="connsiteY15" fmla="*/ 1609284 h 2105544"/>
                <a:gd name="connsiteX16" fmla="*/ 828074 w 2109706"/>
                <a:gd name="connsiteY16" fmla="*/ 1854999 h 2105544"/>
                <a:gd name="connsiteX17" fmla="*/ 665768 w 2109706"/>
                <a:gd name="connsiteY17" fmla="*/ 2039656 h 2105544"/>
                <a:gd name="connsiteX18" fmla="*/ 673858 w 2109706"/>
                <a:gd name="connsiteY18" fmla="*/ 1793941 h 2105544"/>
                <a:gd name="connsiteX19" fmla="*/ 836164 w 2109706"/>
                <a:gd name="connsiteY19" fmla="*/ 1609284 h 2105544"/>
                <a:gd name="connsiteX20" fmla="*/ 1404034 w 2109706"/>
                <a:gd name="connsiteY20" fmla="*/ 1537545 h 2105544"/>
                <a:gd name="connsiteX21" fmla="*/ 1607164 w 2109706"/>
                <a:gd name="connsiteY21" fmla="*/ 1676037 h 2105544"/>
                <a:gd name="connsiteX22" fmla="*/ 1676106 w 2109706"/>
                <a:gd name="connsiteY22" fmla="*/ 1912020 h 2105544"/>
                <a:gd name="connsiteX23" fmla="*/ 1472977 w 2109706"/>
                <a:gd name="connsiteY23" fmla="*/ 1773529 h 2105544"/>
                <a:gd name="connsiteX24" fmla="*/ 1404034 w 2109706"/>
                <a:gd name="connsiteY24" fmla="*/ 1537545 h 2105544"/>
                <a:gd name="connsiteX25" fmla="*/ 705672 w 2109706"/>
                <a:gd name="connsiteY25" fmla="*/ 1537545 h 2105544"/>
                <a:gd name="connsiteX26" fmla="*/ 636729 w 2109706"/>
                <a:gd name="connsiteY26" fmla="*/ 1773529 h 2105544"/>
                <a:gd name="connsiteX27" fmla="*/ 433600 w 2109706"/>
                <a:gd name="connsiteY27" fmla="*/ 1912020 h 2105544"/>
                <a:gd name="connsiteX28" fmla="*/ 502542 w 2109706"/>
                <a:gd name="connsiteY28" fmla="*/ 1676037 h 2105544"/>
                <a:gd name="connsiteX29" fmla="*/ 705672 w 2109706"/>
                <a:gd name="connsiteY29" fmla="*/ 1537545 h 2105544"/>
                <a:gd name="connsiteX30" fmla="*/ 1512586 w 2109706"/>
                <a:gd name="connsiteY30" fmla="*/ 1435608 h 2105544"/>
                <a:gd name="connsiteX31" fmla="*/ 1743775 w 2109706"/>
                <a:gd name="connsiteY31" fmla="*/ 1519233 h 2105544"/>
                <a:gd name="connsiteX32" fmla="*/ 1869239 w 2109706"/>
                <a:gd name="connsiteY32" fmla="*/ 1730657 h 2105544"/>
                <a:gd name="connsiteX33" fmla="*/ 1638050 w 2109706"/>
                <a:gd name="connsiteY33" fmla="*/ 1647033 h 2105544"/>
                <a:gd name="connsiteX34" fmla="*/ 1512586 w 2109706"/>
                <a:gd name="connsiteY34" fmla="*/ 1435608 h 2105544"/>
                <a:gd name="connsiteX35" fmla="*/ 597120 w 2109706"/>
                <a:gd name="connsiteY35" fmla="*/ 1435608 h 2105544"/>
                <a:gd name="connsiteX36" fmla="*/ 471656 w 2109706"/>
                <a:gd name="connsiteY36" fmla="*/ 1647033 h 2105544"/>
                <a:gd name="connsiteX37" fmla="*/ 240467 w 2109706"/>
                <a:gd name="connsiteY37" fmla="*/ 1730657 h 2105544"/>
                <a:gd name="connsiteX38" fmla="*/ 365931 w 2109706"/>
                <a:gd name="connsiteY38" fmla="*/ 1519233 h 2105544"/>
                <a:gd name="connsiteX39" fmla="*/ 597120 w 2109706"/>
                <a:gd name="connsiteY39" fmla="*/ 1435608 h 2105544"/>
                <a:gd name="connsiteX40" fmla="*/ 1650985 w 2109706"/>
                <a:gd name="connsiteY40" fmla="*/ 1299221 h 2105544"/>
                <a:gd name="connsiteX41" fmla="*/ 1837099 w 2109706"/>
                <a:gd name="connsiteY41" fmla="*/ 1333381 h 2105544"/>
                <a:gd name="connsiteX42" fmla="*/ 2011200 w 2109706"/>
                <a:gd name="connsiteY42" fmla="*/ 1506961 h 2105544"/>
                <a:gd name="connsiteX43" fmla="*/ 1766478 w 2109706"/>
                <a:gd name="connsiteY43" fmla="*/ 1483459 h 2105544"/>
                <a:gd name="connsiteX44" fmla="*/ 1592376 w 2109706"/>
                <a:gd name="connsiteY44" fmla="*/ 1309878 h 2105544"/>
                <a:gd name="connsiteX45" fmla="*/ 1650985 w 2109706"/>
                <a:gd name="connsiteY45" fmla="*/ 1299221 h 2105544"/>
                <a:gd name="connsiteX46" fmla="*/ 458721 w 2109706"/>
                <a:gd name="connsiteY46" fmla="*/ 1299221 h 2105544"/>
                <a:gd name="connsiteX47" fmla="*/ 517330 w 2109706"/>
                <a:gd name="connsiteY47" fmla="*/ 1309878 h 2105544"/>
                <a:gd name="connsiteX48" fmla="*/ 343228 w 2109706"/>
                <a:gd name="connsiteY48" fmla="*/ 1483459 h 2105544"/>
                <a:gd name="connsiteX49" fmla="*/ 98506 w 2109706"/>
                <a:gd name="connsiteY49" fmla="*/ 1506961 h 2105544"/>
                <a:gd name="connsiteX50" fmla="*/ 272607 w 2109706"/>
                <a:gd name="connsiteY50" fmla="*/ 1333381 h 2105544"/>
                <a:gd name="connsiteX51" fmla="*/ 458721 w 2109706"/>
                <a:gd name="connsiteY51" fmla="*/ 1299221 h 2105544"/>
                <a:gd name="connsiteX52" fmla="*/ 1815445 w 2109706"/>
                <a:gd name="connsiteY52" fmla="*/ 1123451 h 2105544"/>
                <a:gd name="connsiteX53" fmla="*/ 1881271 w 2109706"/>
                <a:gd name="connsiteY53" fmla="*/ 1130160 h 2105544"/>
                <a:gd name="connsiteX54" fmla="*/ 2093070 w 2109706"/>
                <a:gd name="connsiteY54" fmla="*/ 1254990 h 2105544"/>
                <a:gd name="connsiteX55" fmla="*/ 1850192 w 2109706"/>
                <a:gd name="connsiteY55" fmla="*/ 1293086 h 2105544"/>
                <a:gd name="connsiteX56" fmla="*/ 1638392 w 2109706"/>
                <a:gd name="connsiteY56" fmla="*/ 1168255 h 2105544"/>
                <a:gd name="connsiteX57" fmla="*/ 1815445 w 2109706"/>
                <a:gd name="connsiteY57" fmla="*/ 1123451 h 2105544"/>
                <a:gd name="connsiteX58" fmla="*/ 294261 w 2109706"/>
                <a:gd name="connsiteY58" fmla="*/ 1123451 h 2105544"/>
                <a:gd name="connsiteX59" fmla="*/ 471314 w 2109706"/>
                <a:gd name="connsiteY59" fmla="*/ 1168256 h 2105544"/>
                <a:gd name="connsiteX60" fmla="*/ 259514 w 2109706"/>
                <a:gd name="connsiteY60" fmla="*/ 1293086 h 2105544"/>
                <a:gd name="connsiteX61" fmla="*/ 16636 w 2109706"/>
                <a:gd name="connsiteY61" fmla="*/ 1254990 h 2105544"/>
                <a:gd name="connsiteX62" fmla="*/ 228435 w 2109706"/>
                <a:gd name="connsiteY62" fmla="*/ 1130160 h 2105544"/>
                <a:gd name="connsiteX63" fmla="*/ 294261 w 2109706"/>
                <a:gd name="connsiteY63" fmla="*/ 1123451 h 2105544"/>
                <a:gd name="connsiteX64" fmla="*/ 1873517 w 2109706"/>
                <a:gd name="connsiteY64" fmla="*/ 922337 h 2105544"/>
                <a:gd name="connsiteX65" fmla="*/ 2109706 w 2109706"/>
                <a:gd name="connsiteY65" fmla="*/ 990574 h 2105544"/>
                <a:gd name="connsiteX66" fmla="*/ 1883932 w 2109706"/>
                <a:gd name="connsiteY66" fmla="*/ 1087874 h 2105544"/>
                <a:gd name="connsiteX67" fmla="*/ 1647742 w 2109706"/>
                <a:gd name="connsiteY67" fmla="*/ 1019638 h 2105544"/>
                <a:gd name="connsiteX68" fmla="*/ 1873517 w 2109706"/>
                <a:gd name="connsiteY68" fmla="*/ 922337 h 2105544"/>
                <a:gd name="connsiteX69" fmla="*/ 236189 w 2109706"/>
                <a:gd name="connsiteY69" fmla="*/ 922337 h 2105544"/>
                <a:gd name="connsiteX70" fmla="*/ 461964 w 2109706"/>
                <a:gd name="connsiteY70" fmla="*/ 1019638 h 2105544"/>
                <a:gd name="connsiteX71" fmla="*/ 225774 w 2109706"/>
                <a:gd name="connsiteY71" fmla="*/ 1087874 h 2105544"/>
                <a:gd name="connsiteX72" fmla="*/ 0 w 2109706"/>
                <a:gd name="connsiteY72" fmla="*/ 990574 h 2105544"/>
                <a:gd name="connsiteX73" fmla="*/ 236189 w 2109706"/>
                <a:gd name="connsiteY73" fmla="*/ 922337 h 2105544"/>
                <a:gd name="connsiteX74" fmla="*/ 1942296 w 2109706"/>
                <a:gd name="connsiteY74" fmla="*/ 704767 h 2105544"/>
                <a:gd name="connsiteX75" fmla="*/ 2060061 w 2109706"/>
                <a:gd name="connsiteY75" fmla="*/ 730327 h 2105544"/>
                <a:gd name="connsiteX76" fmla="*/ 1865578 w 2109706"/>
                <a:gd name="connsiteY76" fmla="*/ 880719 h 2105544"/>
                <a:gd name="connsiteX77" fmla="*/ 1619839 w 2109706"/>
                <a:gd name="connsiteY77" fmla="*/ 873364 h 2105544"/>
                <a:gd name="connsiteX78" fmla="*/ 1814323 w 2109706"/>
                <a:gd name="connsiteY78" fmla="*/ 722973 h 2105544"/>
                <a:gd name="connsiteX79" fmla="*/ 1942296 w 2109706"/>
                <a:gd name="connsiteY79" fmla="*/ 704767 h 2105544"/>
                <a:gd name="connsiteX80" fmla="*/ 167410 w 2109706"/>
                <a:gd name="connsiteY80" fmla="*/ 704767 h 2105544"/>
                <a:gd name="connsiteX81" fmla="*/ 295383 w 2109706"/>
                <a:gd name="connsiteY81" fmla="*/ 722973 h 2105544"/>
                <a:gd name="connsiteX82" fmla="*/ 489867 w 2109706"/>
                <a:gd name="connsiteY82" fmla="*/ 873364 h 2105544"/>
                <a:gd name="connsiteX83" fmla="*/ 244128 w 2109706"/>
                <a:gd name="connsiteY83" fmla="*/ 880719 h 2105544"/>
                <a:gd name="connsiteX84" fmla="*/ 49645 w 2109706"/>
                <a:gd name="connsiteY84" fmla="*/ 730327 h 2105544"/>
                <a:gd name="connsiteX85" fmla="*/ 167410 w 2109706"/>
                <a:gd name="connsiteY85" fmla="*/ 704767 h 2105544"/>
                <a:gd name="connsiteX86" fmla="*/ 1887774 w 2109706"/>
                <a:gd name="connsiteY86" fmla="*/ 487375 h 2105544"/>
                <a:gd name="connsiteX87" fmla="*/ 1947256 w 2109706"/>
                <a:gd name="connsiteY87" fmla="*/ 490603 h 2105544"/>
                <a:gd name="connsiteX88" fmla="*/ 1796284 w 2109706"/>
                <a:gd name="connsiteY88" fmla="*/ 684635 h 2105544"/>
                <a:gd name="connsiteX89" fmla="*/ 1556436 w 2109706"/>
                <a:gd name="connsiteY89" fmla="*/ 738625 h 2105544"/>
                <a:gd name="connsiteX90" fmla="*/ 1707409 w 2109706"/>
                <a:gd name="connsiteY90" fmla="*/ 544592 h 2105544"/>
                <a:gd name="connsiteX91" fmla="*/ 1887774 w 2109706"/>
                <a:gd name="connsiteY91" fmla="*/ 487375 h 2105544"/>
                <a:gd name="connsiteX92" fmla="*/ 221932 w 2109706"/>
                <a:gd name="connsiteY92" fmla="*/ 487375 h 2105544"/>
                <a:gd name="connsiteX93" fmla="*/ 402297 w 2109706"/>
                <a:gd name="connsiteY93" fmla="*/ 544592 h 2105544"/>
                <a:gd name="connsiteX94" fmla="*/ 553270 w 2109706"/>
                <a:gd name="connsiteY94" fmla="*/ 738625 h 2105544"/>
                <a:gd name="connsiteX95" fmla="*/ 313422 w 2109706"/>
                <a:gd name="connsiteY95" fmla="*/ 684635 h 2105544"/>
                <a:gd name="connsiteX96" fmla="*/ 162450 w 2109706"/>
                <a:gd name="connsiteY96" fmla="*/ 490603 h 2105544"/>
                <a:gd name="connsiteX97" fmla="*/ 221932 w 2109706"/>
                <a:gd name="connsiteY97" fmla="*/ 487375 h 2105544"/>
                <a:gd name="connsiteX98" fmla="*/ 1778378 w 2109706"/>
                <a:gd name="connsiteY98" fmla="*/ 286464 h 2105544"/>
                <a:gd name="connsiteX99" fmla="*/ 1680402 w 2109706"/>
                <a:gd name="connsiteY99" fmla="*/ 511946 h 2105544"/>
                <a:gd name="connsiteX100" fmla="*/ 1461517 w 2109706"/>
                <a:gd name="connsiteY100" fmla="*/ 623887 h 2105544"/>
                <a:gd name="connsiteX101" fmla="*/ 1559493 w 2109706"/>
                <a:gd name="connsiteY101" fmla="*/ 398405 h 2105544"/>
                <a:gd name="connsiteX102" fmla="*/ 1778378 w 2109706"/>
                <a:gd name="connsiteY102" fmla="*/ 286464 h 2105544"/>
                <a:gd name="connsiteX103" fmla="*/ 331328 w 2109706"/>
                <a:gd name="connsiteY103" fmla="*/ 286464 h 2105544"/>
                <a:gd name="connsiteX104" fmla="*/ 550213 w 2109706"/>
                <a:gd name="connsiteY104" fmla="*/ 398405 h 2105544"/>
                <a:gd name="connsiteX105" fmla="*/ 648189 w 2109706"/>
                <a:gd name="connsiteY105" fmla="*/ 623887 h 2105544"/>
                <a:gd name="connsiteX106" fmla="*/ 429304 w 2109706"/>
                <a:gd name="connsiteY106" fmla="*/ 511946 h 2105544"/>
                <a:gd name="connsiteX107" fmla="*/ 331328 w 2109706"/>
                <a:gd name="connsiteY107" fmla="*/ 286464 h 2105544"/>
                <a:gd name="connsiteX108" fmla="*/ 1564038 w 2109706"/>
                <a:gd name="connsiteY108" fmla="*/ 130737 h 2105544"/>
                <a:gd name="connsiteX109" fmla="*/ 1525215 w 2109706"/>
                <a:gd name="connsiteY109" fmla="*/ 373500 h 2105544"/>
                <a:gd name="connsiteX110" fmla="*/ 1341045 w 2109706"/>
                <a:gd name="connsiteY110" fmla="*/ 536359 h 2105544"/>
                <a:gd name="connsiteX111" fmla="*/ 1379867 w 2109706"/>
                <a:gd name="connsiteY111" fmla="*/ 293595 h 2105544"/>
                <a:gd name="connsiteX112" fmla="*/ 1564038 w 2109706"/>
                <a:gd name="connsiteY112" fmla="*/ 130737 h 2105544"/>
                <a:gd name="connsiteX113" fmla="*/ 545669 w 2109706"/>
                <a:gd name="connsiteY113" fmla="*/ 130737 h 2105544"/>
                <a:gd name="connsiteX114" fmla="*/ 729839 w 2109706"/>
                <a:gd name="connsiteY114" fmla="*/ 293595 h 2105544"/>
                <a:gd name="connsiteX115" fmla="*/ 768661 w 2109706"/>
                <a:gd name="connsiteY115" fmla="*/ 536359 h 2105544"/>
                <a:gd name="connsiteX116" fmla="*/ 584491 w 2109706"/>
                <a:gd name="connsiteY116" fmla="*/ 373500 h 2105544"/>
                <a:gd name="connsiteX117" fmla="*/ 545669 w 2109706"/>
                <a:gd name="connsiteY117" fmla="*/ 130737 h 2105544"/>
                <a:gd name="connsiteX118" fmla="*/ 1317704 w 2109706"/>
                <a:gd name="connsiteY118" fmla="*/ 33206 h 2105544"/>
                <a:gd name="connsiteX119" fmla="*/ 1340474 w 2109706"/>
                <a:gd name="connsiteY119" fmla="*/ 277998 h 2105544"/>
                <a:gd name="connsiteX120" fmla="*/ 1202591 w 2109706"/>
                <a:gd name="connsiteY120" fmla="*/ 481541 h 2105544"/>
                <a:gd name="connsiteX121" fmla="*/ 1179821 w 2109706"/>
                <a:gd name="connsiteY121" fmla="*/ 236749 h 2105544"/>
                <a:gd name="connsiteX122" fmla="*/ 1317704 w 2109706"/>
                <a:gd name="connsiteY122" fmla="*/ 33206 h 2105544"/>
                <a:gd name="connsiteX123" fmla="*/ 792003 w 2109706"/>
                <a:gd name="connsiteY123" fmla="*/ 33206 h 2105544"/>
                <a:gd name="connsiteX124" fmla="*/ 929886 w 2109706"/>
                <a:gd name="connsiteY124" fmla="*/ 236749 h 2105544"/>
                <a:gd name="connsiteX125" fmla="*/ 907116 w 2109706"/>
                <a:gd name="connsiteY125" fmla="*/ 481541 h 2105544"/>
                <a:gd name="connsiteX126" fmla="*/ 769233 w 2109706"/>
                <a:gd name="connsiteY126" fmla="*/ 277998 h 2105544"/>
                <a:gd name="connsiteX127" fmla="*/ 792003 w 2109706"/>
                <a:gd name="connsiteY127" fmla="*/ 33206 h 2105544"/>
                <a:gd name="connsiteX128" fmla="*/ 1054853 w 2109706"/>
                <a:gd name="connsiteY128" fmla="*/ 0 h 2105544"/>
                <a:gd name="connsiteX129" fmla="*/ 1137785 w 2109706"/>
                <a:gd name="connsiteY129" fmla="*/ 231438 h 2105544"/>
                <a:gd name="connsiteX130" fmla="*/ 1054853 w 2109706"/>
                <a:gd name="connsiteY130" fmla="*/ 462877 h 2105544"/>
                <a:gd name="connsiteX131" fmla="*/ 971921 w 2109706"/>
                <a:gd name="connsiteY131" fmla="*/ 231438 h 2105544"/>
                <a:gd name="connsiteX132" fmla="*/ 1054853 w 2109706"/>
                <a:gd name="connsiteY132" fmla="*/ 0 h 210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109706" h="2105544">
                  <a:moveTo>
                    <a:pt x="1129309" y="1646317"/>
                  </a:moveTo>
                  <a:cubicBezTo>
                    <a:pt x="1187634" y="1698750"/>
                    <a:pt x="1229276" y="1775942"/>
                    <a:pt x="1240594" y="1865537"/>
                  </a:cubicBezTo>
                  <a:cubicBezTo>
                    <a:pt x="1251913" y="1955131"/>
                    <a:pt x="1230775" y="2040254"/>
                    <a:pt x="1187323" y="2105544"/>
                  </a:cubicBezTo>
                  <a:cubicBezTo>
                    <a:pt x="1128998" y="2053111"/>
                    <a:pt x="1087357" y="1975920"/>
                    <a:pt x="1076038" y="1886325"/>
                  </a:cubicBezTo>
                  <a:cubicBezTo>
                    <a:pt x="1064720" y="1796731"/>
                    <a:pt x="1085856" y="1711608"/>
                    <a:pt x="1129309" y="1646317"/>
                  </a:cubicBezTo>
                  <a:close/>
                  <a:moveTo>
                    <a:pt x="980398" y="1646317"/>
                  </a:moveTo>
                  <a:cubicBezTo>
                    <a:pt x="1023850" y="1711608"/>
                    <a:pt x="1044988" y="1796731"/>
                    <a:pt x="1033669" y="1886325"/>
                  </a:cubicBezTo>
                  <a:cubicBezTo>
                    <a:pt x="1022351" y="1975920"/>
                    <a:pt x="980709" y="2053111"/>
                    <a:pt x="922384" y="2105544"/>
                  </a:cubicBezTo>
                  <a:cubicBezTo>
                    <a:pt x="878931" y="2040254"/>
                    <a:pt x="857794" y="1955131"/>
                    <a:pt x="869113" y="1865537"/>
                  </a:cubicBezTo>
                  <a:cubicBezTo>
                    <a:pt x="880431" y="1775942"/>
                    <a:pt x="922073" y="1698750"/>
                    <a:pt x="980398" y="1646317"/>
                  </a:cubicBezTo>
                  <a:close/>
                  <a:moveTo>
                    <a:pt x="1273542" y="1609284"/>
                  </a:moveTo>
                  <a:cubicBezTo>
                    <a:pt x="1343074" y="1645565"/>
                    <a:pt x="1402604" y="1709976"/>
                    <a:pt x="1435849" y="1793941"/>
                  </a:cubicBezTo>
                  <a:cubicBezTo>
                    <a:pt x="1469093" y="1877906"/>
                    <a:pt x="1469789" y="1965610"/>
                    <a:pt x="1443938" y="2039656"/>
                  </a:cubicBezTo>
                  <a:cubicBezTo>
                    <a:pt x="1374406" y="2003375"/>
                    <a:pt x="1314876" y="1938964"/>
                    <a:pt x="1281632" y="1854999"/>
                  </a:cubicBezTo>
                  <a:cubicBezTo>
                    <a:pt x="1248388" y="1771034"/>
                    <a:pt x="1247691" y="1683329"/>
                    <a:pt x="1273542" y="1609284"/>
                  </a:cubicBezTo>
                  <a:close/>
                  <a:moveTo>
                    <a:pt x="836164" y="1609284"/>
                  </a:moveTo>
                  <a:cubicBezTo>
                    <a:pt x="862014" y="1683329"/>
                    <a:pt x="861318" y="1771034"/>
                    <a:pt x="828074" y="1854999"/>
                  </a:cubicBezTo>
                  <a:cubicBezTo>
                    <a:pt x="794830" y="1938964"/>
                    <a:pt x="735299" y="2003375"/>
                    <a:pt x="665768" y="2039656"/>
                  </a:cubicBezTo>
                  <a:cubicBezTo>
                    <a:pt x="639917" y="1965610"/>
                    <a:pt x="640613" y="1877906"/>
                    <a:pt x="673858" y="1793941"/>
                  </a:cubicBezTo>
                  <a:cubicBezTo>
                    <a:pt x="707102" y="1709976"/>
                    <a:pt x="766632" y="1645565"/>
                    <a:pt x="836164" y="1609284"/>
                  </a:cubicBezTo>
                  <a:close/>
                  <a:moveTo>
                    <a:pt x="1404034" y="1537545"/>
                  </a:moveTo>
                  <a:cubicBezTo>
                    <a:pt x="1480404" y="1555395"/>
                    <a:pt x="1554083" y="1602977"/>
                    <a:pt x="1607164" y="1676037"/>
                  </a:cubicBezTo>
                  <a:cubicBezTo>
                    <a:pt x="1660245" y="1749096"/>
                    <a:pt x="1682730" y="1833873"/>
                    <a:pt x="1676106" y="1912020"/>
                  </a:cubicBezTo>
                  <a:cubicBezTo>
                    <a:pt x="1599736" y="1894171"/>
                    <a:pt x="1526058" y="1846589"/>
                    <a:pt x="1472977" y="1773529"/>
                  </a:cubicBezTo>
                  <a:cubicBezTo>
                    <a:pt x="1419896" y="1700470"/>
                    <a:pt x="1397410" y="1615693"/>
                    <a:pt x="1404034" y="1537545"/>
                  </a:cubicBezTo>
                  <a:close/>
                  <a:moveTo>
                    <a:pt x="705672" y="1537545"/>
                  </a:moveTo>
                  <a:cubicBezTo>
                    <a:pt x="712296" y="1615693"/>
                    <a:pt x="689810" y="1700470"/>
                    <a:pt x="636729" y="1773529"/>
                  </a:cubicBezTo>
                  <a:cubicBezTo>
                    <a:pt x="583648" y="1846589"/>
                    <a:pt x="509970" y="1894171"/>
                    <a:pt x="433600" y="1912020"/>
                  </a:cubicBezTo>
                  <a:cubicBezTo>
                    <a:pt x="426976" y="1833872"/>
                    <a:pt x="449461" y="1749096"/>
                    <a:pt x="502542" y="1676037"/>
                  </a:cubicBezTo>
                  <a:cubicBezTo>
                    <a:pt x="555623" y="1602977"/>
                    <a:pt x="629302" y="1555394"/>
                    <a:pt x="705672" y="1537545"/>
                  </a:cubicBezTo>
                  <a:close/>
                  <a:moveTo>
                    <a:pt x="1512586" y="1435608"/>
                  </a:moveTo>
                  <a:cubicBezTo>
                    <a:pt x="1590995" y="1433905"/>
                    <a:pt x="1674193" y="1461669"/>
                    <a:pt x="1743775" y="1519233"/>
                  </a:cubicBezTo>
                  <a:cubicBezTo>
                    <a:pt x="1813358" y="1576796"/>
                    <a:pt x="1856220" y="1653317"/>
                    <a:pt x="1869239" y="1730657"/>
                  </a:cubicBezTo>
                  <a:cubicBezTo>
                    <a:pt x="1790829" y="1732361"/>
                    <a:pt x="1707632" y="1704597"/>
                    <a:pt x="1638050" y="1647033"/>
                  </a:cubicBezTo>
                  <a:cubicBezTo>
                    <a:pt x="1568467" y="1589470"/>
                    <a:pt x="1525604" y="1512949"/>
                    <a:pt x="1512586" y="1435608"/>
                  </a:cubicBezTo>
                  <a:close/>
                  <a:moveTo>
                    <a:pt x="597120" y="1435608"/>
                  </a:moveTo>
                  <a:cubicBezTo>
                    <a:pt x="584101" y="1512948"/>
                    <a:pt x="541239" y="1589470"/>
                    <a:pt x="471656" y="1647033"/>
                  </a:cubicBezTo>
                  <a:cubicBezTo>
                    <a:pt x="402074" y="1704597"/>
                    <a:pt x="318877" y="1732361"/>
                    <a:pt x="240467" y="1730657"/>
                  </a:cubicBezTo>
                  <a:cubicBezTo>
                    <a:pt x="253486" y="1653317"/>
                    <a:pt x="296348" y="1576796"/>
                    <a:pt x="365931" y="1519233"/>
                  </a:cubicBezTo>
                  <a:cubicBezTo>
                    <a:pt x="435513" y="1461669"/>
                    <a:pt x="518710" y="1433904"/>
                    <a:pt x="597120" y="1435608"/>
                  </a:cubicBezTo>
                  <a:close/>
                  <a:moveTo>
                    <a:pt x="1650985" y="1299221"/>
                  </a:moveTo>
                  <a:cubicBezTo>
                    <a:pt x="1711282" y="1293845"/>
                    <a:pt x="1775815" y="1304543"/>
                    <a:pt x="1837099" y="1333381"/>
                  </a:cubicBezTo>
                  <a:cubicBezTo>
                    <a:pt x="1918811" y="1371831"/>
                    <a:pt x="1979356" y="1435289"/>
                    <a:pt x="2011200" y="1506961"/>
                  </a:cubicBezTo>
                  <a:cubicBezTo>
                    <a:pt x="1935677" y="1528112"/>
                    <a:pt x="1848190" y="1521910"/>
                    <a:pt x="1766478" y="1483459"/>
                  </a:cubicBezTo>
                  <a:cubicBezTo>
                    <a:pt x="1684766" y="1445008"/>
                    <a:pt x="1624220" y="1381551"/>
                    <a:pt x="1592376" y="1309878"/>
                  </a:cubicBezTo>
                  <a:cubicBezTo>
                    <a:pt x="1611257" y="1304591"/>
                    <a:pt x="1630885" y="1301013"/>
                    <a:pt x="1650985" y="1299221"/>
                  </a:cubicBezTo>
                  <a:close/>
                  <a:moveTo>
                    <a:pt x="458721" y="1299221"/>
                  </a:moveTo>
                  <a:cubicBezTo>
                    <a:pt x="478820" y="1301013"/>
                    <a:pt x="498449" y="1304591"/>
                    <a:pt x="517330" y="1309878"/>
                  </a:cubicBezTo>
                  <a:cubicBezTo>
                    <a:pt x="485486" y="1381551"/>
                    <a:pt x="424940" y="1445008"/>
                    <a:pt x="343228" y="1483459"/>
                  </a:cubicBezTo>
                  <a:cubicBezTo>
                    <a:pt x="261516" y="1521910"/>
                    <a:pt x="174029" y="1528111"/>
                    <a:pt x="98506" y="1506961"/>
                  </a:cubicBezTo>
                  <a:cubicBezTo>
                    <a:pt x="130349" y="1435289"/>
                    <a:pt x="190895" y="1371831"/>
                    <a:pt x="272607" y="1333381"/>
                  </a:cubicBezTo>
                  <a:cubicBezTo>
                    <a:pt x="333891" y="1304543"/>
                    <a:pt x="398424" y="1293845"/>
                    <a:pt x="458721" y="1299221"/>
                  </a:cubicBezTo>
                  <a:close/>
                  <a:moveTo>
                    <a:pt x="1815445" y="1123451"/>
                  </a:moveTo>
                  <a:cubicBezTo>
                    <a:pt x="1837069" y="1123741"/>
                    <a:pt x="1859095" y="1125929"/>
                    <a:pt x="1881271" y="1130160"/>
                  </a:cubicBezTo>
                  <a:cubicBezTo>
                    <a:pt x="1969979" y="1147082"/>
                    <a:pt x="2044403" y="1193488"/>
                    <a:pt x="2093070" y="1254990"/>
                  </a:cubicBezTo>
                  <a:cubicBezTo>
                    <a:pt x="2025180" y="1294258"/>
                    <a:pt x="1938899" y="1310008"/>
                    <a:pt x="1850192" y="1293086"/>
                  </a:cubicBezTo>
                  <a:cubicBezTo>
                    <a:pt x="1761485" y="1276164"/>
                    <a:pt x="1687060" y="1229758"/>
                    <a:pt x="1638392" y="1168255"/>
                  </a:cubicBezTo>
                  <a:cubicBezTo>
                    <a:pt x="1689310" y="1138805"/>
                    <a:pt x="1750573" y="1122583"/>
                    <a:pt x="1815445" y="1123451"/>
                  </a:cubicBezTo>
                  <a:close/>
                  <a:moveTo>
                    <a:pt x="294261" y="1123451"/>
                  </a:moveTo>
                  <a:cubicBezTo>
                    <a:pt x="359133" y="1122583"/>
                    <a:pt x="420396" y="1138805"/>
                    <a:pt x="471314" y="1168256"/>
                  </a:cubicBezTo>
                  <a:cubicBezTo>
                    <a:pt x="422647" y="1229757"/>
                    <a:pt x="348222" y="1276164"/>
                    <a:pt x="259514" y="1293086"/>
                  </a:cubicBezTo>
                  <a:cubicBezTo>
                    <a:pt x="170807" y="1310008"/>
                    <a:pt x="84526" y="1294257"/>
                    <a:pt x="16636" y="1254990"/>
                  </a:cubicBezTo>
                  <a:cubicBezTo>
                    <a:pt x="65303" y="1193488"/>
                    <a:pt x="139728" y="1147082"/>
                    <a:pt x="228435" y="1130160"/>
                  </a:cubicBezTo>
                  <a:cubicBezTo>
                    <a:pt x="250611" y="1125929"/>
                    <a:pt x="272637" y="1123741"/>
                    <a:pt x="294261" y="1123451"/>
                  </a:cubicBezTo>
                  <a:close/>
                  <a:moveTo>
                    <a:pt x="1873517" y="922337"/>
                  </a:moveTo>
                  <a:cubicBezTo>
                    <a:pt x="1963646" y="916667"/>
                    <a:pt x="2047273" y="943107"/>
                    <a:pt x="2109706" y="990574"/>
                  </a:cubicBezTo>
                  <a:cubicBezTo>
                    <a:pt x="2053714" y="1045491"/>
                    <a:pt x="1974060" y="1082204"/>
                    <a:pt x="1883932" y="1087874"/>
                  </a:cubicBezTo>
                  <a:cubicBezTo>
                    <a:pt x="1793803" y="1093544"/>
                    <a:pt x="1710176" y="1067105"/>
                    <a:pt x="1647742" y="1019638"/>
                  </a:cubicBezTo>
                  <a:cubicBezTo>
                    <a:pt x="1703734" y="964721"/>
                    <a:pt x="1783389" y="928008"/>
                    <a:pt x="1873517" y="922337"/>
                  </a:cubicBezTo>
                  <a:close/>
                  <a:moveTo>
                    <a:pt x="236189" y="922337"/>
                  </a:moveTo>
                  <a:cubicBezTo>
                    <a:pt x="326317" y="928008"/>
                    <a:pt x="405972" y="964720"/>
                    <a:pt x="461964" y="1019638"/>
                  </a:cubicBezTo>
                  <a:cubicBezTo>
                    <a:pt x="399530" y="1067104"/>
                    <a:pt x="315903" y="1093544"/>
                    <a:pt x="225774" y="1087874"/>
                  </a:cubicBezTo>
                  <a:cubicBezTo>
                    <a:pt x="135646" y="1082204"/>
                    <a:pt x="55992" y="1045491"/>
                    <a:pt x="0" y="990574"/>
                  </a:cubicBezTo>
                  <a:cubicBezTo>
                    <a:pt x="62433" y="943107"/>
                    <a:pt x="146060" y="916667"/>
                    <a:pt x="236189" y="922337"/>
                  </a:cubicBezTo>
                  <a:close/>
                  <a:moveTo>
                    <a:pt x="1942296" y="704767"/>
                  </a:moveTo>
                  <a:cubicBezTo>
                    <a:pt x="1983960" y="706288"/>
                    <a:pt x="2023923" y="715103"/>
                    <a:pt x="2060061" y="730327"/>
                  </a:cubicBezTo>
                  <a:cubicBezTo>
                    <a:pt x="2019486" y="797444"/>
                    <a:pt x="1951465" y="852812"/>
                    <a:pt x="1865578" y="880719"/>
                  </a:cubicBezTo>
                  <a:cubicBezTo>
                    <a:pt x="1779691" y="908625"/>
                    <a:pt x="1692116" y="903813"/>
                    <a:pt x="1619839" y="873364"/>
                  </a:cubicBezTo>
                  <a:cubicBezTo>
                    <a:pt x="1660415" y="806248"/>
                    <a:pt x="1728436" y="750879"/>
                    <a:pt x="1814323" y="722973"/>
                  </a:cubicBezTo>
                  <a:cubicBezTo>
                    <a:pt x="1857266" y="709020"/>
                    <a:pt x="1900632" y="703246"/>
                    <a:pt x="1942296" y="704767"/>
                  </a:cubicBezTo>
                  <a:close/>
                  <a:moveTo>
                    <a:pt x="167410" y="704767"/>
                  </a:moveTo>
                  <a:cubicBezTo>
                    <a:pt x="209074" y="703246"/>
                    <a:pt x="252440" y="709020"/>
                    <a:pt x="295383" y="722973"/>
                  </a:cubicBezTo>
                  <a:cubicBezTo>
                    <a:pt x="381270" y="750879"/>
                    <a:pt x="449292" y="806247"/>
                    <a:pt x="489867" y="873364"/>
                  </a:cubicBezTo>
                  <a:cubicBezTo>
                    <a:pt x="417591" y="903813"/>
                    <a:pt x="330015" y="908625"/>
                    <a:pt x="244128" y="880719"/>
                  </a:cubicBezTo>
                  <a:cubicBezTo>
                    <a:pt x="158241" y="852812"/>
                    <a:pt x="90220" y="797444"/>
                    <a:pt x="49645" y="730327"/>
                  </a:cubicBezTo>
                  <a:cubicBezTo>
                    <a:pt x="85783" y="715103"/>
                    <a:pt x="125746" y="706288"/>
                    <a:pt x="167410" y="704767"/>
                  </a:cubicBezTo>
                  <a:close/>
                  <a:moveTo>
                    <a:pt x="1887774" y="487375"/>
                  </a:moveTo>
                  <a:cubicBezTo>
                    <a:pt x="1907940" y="486634"/>
                    <a:pt x="1927862" y="487723"/>
                    <a:pt x="1947256" y="490603"/>
                  </a:cubicBezTo>
                  <a:cubicBezTo>
                    <a:pt x="1924647" y="565702"/>
                    <a:pt x="1872532" y="636247"/>
                    <a:pt x="1796284" y="684635"/>
                  </a:cubicBezTo>
                  <a:cubicBezTo>
                    <a:pt x="1720035" y="733024"/>
                    <a:pt x="1634014" y="750143"/>
                    <a:pt x="1556436" y="738625"/>
                  </a:cubicBezTo>
                  <a:cubicBezTo>
                    <a:pt x="1579046" y="663526"/>
                    <a:pt x="1631161" y="592981"/>
                    <a:pt x="1707409" y="544592"/>
                  </a:cubicBezTo>
                  <a:cubicBezTo>
                    <a:pt x="1764596" y="508300"/>
                    <a:pt x="1827279" y="489599"/>
                    <a:pt x="1887774" y="487375"/>
                  </a:cubicBezTo>
                  <a:close/>
                  <a:moveTo>
                    <a:pt x="221932" y="487375"/>
                  </a:moveTo>
                  <a:cubicBezTo>
                    <a:pt x="282427" y="489598"/>
                    <a:pt x="345111" y="508300"/>
                    <a:pt x="402297" y="544592"/>
                  </a:cubicBezTo>
                  <a:cubicBezTo>
                    <a:pt x="478545" y="592981"/>
                    <a:pt x="530661" y="663526"/>
                    <a:pt x="553270" y="738625"/>
                  </a:cubicBezTo>
                  <a:cubicBezTo>
                    <a:pt x="475692" y="750142"/>
                    <a:pt x="389671" y="733024"/>
                    <a:pt x="313422" y="684635"/>
                  </a:cubicBezTo>
                  <a:cubicBezTo>
                    <a:pt x="237174" y="636247"/>
                    <a:pt x="185059" y="565701"/>
                    <a:pt x="162450" y="490603"/>
                  </a:cubicBezTo>
                  <a:cubicBezTo>
                    <a:pt x="181844" y="487723"/>
                    <a:pt x="201767" y="486634"/>
                    <a:pt x="221932" y="487375"/>
                  </a:cubicBezTo>
                  <a:close/>
                  <a:moveTo>
                    <a:pt x="1778378" y="286464"/>
                  </a:moveTo>
                  <a:cubicBezTo>
                    <a:pt x="1775155" y="364827"/>
                    <a:pt x="1742221" y="446116"/>
                    <a:pt x="1680402" y="511946"/>
                  </a:cubicBezTo>
                  <a:cubicBezTo>
                    <a:pt x="1618583" y="577777"/>
                    <a:pt x="1539522" y="615750"/>
                    <a:pt x="1461517" y="623887"/>
                  </a:cubicBezTo>
                  <a:cubicBezTo>
                    <a:pt x="1464740" y="545525"/>
                    <a:pt x="1497673" y="464235"/>
                    <a:pt x="1559493" y="398405"/>
                  </a:cubicBezTo>
                  <a:cubicBezTo>
                    <a:pt x="1621312" y="332574"/>
                    <a:pt x="1700373" y="294601"/>
                    <a:pt x="1778378" y="286464"/>
                  </a:cubicBezTo>
                  <a:close/>
                  <a:moveTo>
                    <a:pt x="331328" y="286464"/>
                  </a:moveTo>
                  <a:cubicBezTo>
                    <a:pt x="409333" y="294601"/>
                    <a:pt x="488394" y="332574"/>
                    <a:pt x="550213" y="398405"/>
                  </a:cubicBezTo>
                  <a:cubicBezTo>
                    <a:pt x="612033" y="464235"/>
                    <a:pt x="644967" y="545525"/>
                    <a:pt x="648189" y="623887"/>
                  </a:cubicBezTo>
                  <a:cubicBezTo>
                    <a:pt x="570185" y="615750"/>
                    <a:pt x="491123" y="577777"/>
                    <a:pt x="429304" y="511946"/>
                  </a:cubicBezTo>
                  <a:cubicBezTo>
                    <a:pt x="367485" y="446116"/>
                    <a:pt x="334551" y="364826"/>
                    <a:pt x="331328" y="286464"/>
                  </a:cubicBezTo>
                  <a:close/>
                  <a:moveTo>
                    <a:pt x="1564038" y="130737"/>
                  </a:moveTo>
                  <a:cubicBezTo>
                    <a:pt x="1580404" y="207438"/>
                    <a:pt x="1568721" y="294364"/>
                    <a:pt x="1525215" y="373500"/>
                  </a:cubicBezTo>
                  <a:cubicBezTo>
                    <a:pt x="1481710" y="452637"/>
                    <a:pt x="1414576" y="509079"/>
                    <a:pt x="1341045" y="536359"/>
                  </a:cubicBezTo>
                  <a:cubicBezTo>
                    <a:pt x="1324679" y="459657"/>
                    <a:pt x="1336362" y="372731"/>
                    <a:pt x="1379867" y="293595"/>
                  </a:cubicBezTo>
                  <a:cubicBezTo>
                    <a:pt x="1423373" y="214458"/>
                    <a:pt x="1490507" y="158017"/>
                    <a:pt x="1564038" y="130737"/>
                  </a:cubicBezTo>
                  <a:close/>
                  <a:moveTo>
                    <a:pt x="545669" y="130737"/>
                  </a:moveTo>
                  <a:cubicBezTo>
                    <a:pt x="619200" y="158017"/>
                    <a:pt x="686333" y="214458"/>
                    <a:pt x="729839" y="293595"/>
                  </a:cubicBezTo>
                  <a:cubicBezTo>
                    <a:pt x="773344" y="372731"/>
                    <a:pt x="785028" y="459657"/>
                    <a:pt x="768661" y="536359"/>
                  </a:cubicBezTo>
                  <a:cubicBezTo>
                    <a:pt x="695131" y="509078"/>
                    <a:pt x="627996" y="452637"/>
                    <a:pt x="584491" y="373500"/>
                  </a:cubicBezTo>
                  <a:cubicBezTo>
                    <a:pt x="540985" y="294364"/>
                    <a:pt x="529303" y="207438"/>
                    <a:pt x="545669" y="130737"/>
                  </a:cubicBezTo>
                  <a:close/>
                  <a:moveTo>
                    <a:pt x="1317704" y="33206"/>
                  </a:moveTo>
                  <a:cubicBezTo>
                    <a:pt x="1352631" y="103428"/>
                    <a:pt x="1362932" y="190528"/>
                    <a:pt x="1340474" y="277998"/>
                  </a:cubicBezTo>
                  <a:cubicBezTo>
                    <a:pt x="1318015" y="365467"/>
                    <a:pt x="1267027" y="436832"/>
                    <a:pt x="1202591" y="481541"/>
                  </a:cubicBezTo>
                  <a:cubicBezTo>
                    <a:pt x="1167664" y="411319"/>
                    <a:pt x="1157362" y="324219"/>
                    <a:pt x="1179821" y="236749"/>
                  </a:cubicBezTo>
                  <a:cubicBezTo>
                    <a:pt x="1202279" y="149280"/>
                    <a:pt x="1253267" y="77916"/>
                    <a:pt x="1317704" y="33206"/>
                  </a:cubicBezTo>
                  <a:close/>
                  <a:moveTo>
                    <a:pt x="792003" y="33206"/>
                  </a:moveTo>
                  <a:cubicBezTo>
                    <a:pt x="856440" y="77916"/>
                    <a:pt x="907428" y="149280"/>
                    <a:pt x="929886" y="236749"/>
                  </a:cubicBezTo>
                  <a:cubicBezTo>
                    <a:pt x="952345" y="324219"/>
                    <a:pt x="942044" y="411319"/>
                    <a:pt x="907116" y="481541"/>
                  </a:cubicBezTo>
                  <a:cubicBezTo>
                    <a:pt x="842680" y="436831"/>
                    <a:pt x="791692" y="365467"/>
                    <a:pt x="769233" y="277998"/>
                  </a:cubicBezTo>
                  <a:cubicBezTo>
                    <a:pt x="746775" y="190528"/>
                    <a:pt x="757077" y="103428"/>
                    <a:pt x="792003" y="33206"/>
                  </a:cubicBezTo>
                  <a:close/>
                  <a:moveTo>
                    <a:pt x="1054853" y="0"/>
                  </a:moveTo>
                  <a:cubicBezTo>
                    <a:pt x="1106147" y="59330"/>
                    <a:pt x="1137785" y="141132"/>
                    <a:pt x="1137785" y="231438"/>
                  </a:cubicBezTo>
                  <a:cubicBezTo>
                    <a:pt x="1137785" y="321745"/>
                    <a:pt x="1106147" y="403548"/>
                    <a:pt x="1054853" y="462877"/>
                  </a:cubicBezTo>
                  <a:cubicBezTo>
                    <a:pt x="1003560" y="403548"/>
                    <a:pt x="971921" y="321745"/>
                    <a:pt x="971921" y="231438"/>
                  </a:cubicBezTo>
                  <a:cubicBezTo>
                    <a:pt x="971921" y="141132"/>
                    <a:pt x="1003560" y="59330"/>
                    <a:pt x="1054853" y="0"/>
                  </a:cubicBez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en-US" dirty="0">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50" name="KSO_Shape">
              <a:extLst>
                <a:ext uri="{FF2B5EF4-FFF2-40B4-BE49-F238E27FC236}">
                  <a16:creationId xmlns:a16="http://schemas.microsoft.com/office/drawing/2014/main" id="{4A92F2C8-0A5B-400F-B9FB-004343EBFC91}"/>
                </a:ext>
              </a:extLst>
            </p:cNvPr>
            <p:cNvSpPr/>
            <p:nvPr/>
          </p:nvSpPr>
          <p:spPr>
            <a:xfrm>
              <a:off x="842042" y="2725932"/>
              <a:ext cx="263190" cy="262751"/>
            </a:xfrm>
            <a:custGeom>
              <a:avLst/>
              <a:gdLst>
                <a:gd name="connsiteX0" fmla="*/ 1129309 w 2109706"/>
                <a:gd name="connsiteY0" fmla="*/ 1646317 h 2105544"/>
                <a:gd name="connsiteX1" fmla="*/ 1240594 w 2109706"/>
                <a:gd name="connsiteY1" fmla="*/ 1865537 h 2105544"/>
                <a:gd name="connsiteX2" fmla="*/ 1187323 w 2109706"/>
                <a:gd name="connsiteY2" fmla="*/ 2105544 h 2105544"/>
                <a:gd name="connsiteX3" fmla="*/ 1076038 w 2109706"/>
                <a:gd name="connsiteY3" fmla="*/ 1886325 h 2105544"/>
                <a:gd name="connsiteX4" fmla="*/ 1129309 w 2109706"/>
                <a:gd name="connsiteY4" fmla="*/ 1646317 h 2105544"/>
                <a:gd name="connsiteX5" fmla="*/ 980398 w 2109706"/>
                <a:gd name="connsiteY5" fmla="*/ 1646317 h 2105544"/>
                <a:gd name="connsiteX6" fmla="*/ 1033669 w 2109706"/>
                <a:gd name="connsiteY6" fmla="*/ 1886325 h 2105544"/>
                <a:gd name="connsiteX7" fmla="*/ 922384 w 2109706"/>
                <a:gd name="connsiteY7" fmla="*/ 2105544 h 2105544"/>
                <a:gd name="connsiteX8" fmla="*/ 869113 w 2109706"/>
                <a:gd name="connsiteY8" fmla="*/ 1865537 h 2105544"/>
                <a:gd name="connsiteX9" fmla="*/ 980398 w 2109706"/>
                <a:gd name="connsiteY9" fmla="*/ 1646317 h 2105544"/>
                <a:gd name="connsiteX10" fmla="*/ 1273542 w 2109706"/>
                <a:gd name="connsiteY10" fmla="*/ 1609284 h 2105544"/>
                <a:gd name="connsiteX11" fmla="*/ 1435849 w 2109706"/>
                <a:gd name="connsiteY11" fmla="*/ 1793941 h 2105544"/>
                <a:gd name="connsiteX12" fmla="*/ 1443938 w 2109706"/>
                <a:gd name="connsiteY12" fmla="*/ 2039656 h 2105544"/>
                <a:gd name="connsiteX13" fmla="*/ 1281632 w 2109706"/>
                <a:gd name="connsiteY13" fmla="*/ 1854999 h 2105544"/>
                <a:gd name="connsiteX14" fmla="*/ 1273542 w 2109706"/>
                <a:gd name="connsiteY14" fmla="*/ 1609284 h 2105544"/>
                <a:gd name="connsiteX15" fmla="*/ 836164 w 2109706"/>
                <a:gd name="connsiteY15" fmla="*/ 1609284 h 2105544"/>
                <a:gd name="connsiteX16" fmla="*/ 828074 w 2109706"/>
                <a:gd name="connsiteY16" fmla="*/ 1854999 h 2105544"/>
                <a:gd name="connsiteX17" fmla="*/ 665768 w 2109706"/>
                <a:gd name="connsiteY17" fmla="*/ 2039656 h 2105544"/>
                <a:gd name="connsiteX18" fmla="*/ 673858 w 2109706"/>
                <a:gd name="connsiteY18" fmla="*/ 1793941 h 2105544"/>
                <a:gd name="connsiteX19" fmla="*/ 836164 w 2109706"/>
                <a:gd name="connsiteY19" fmla="*/ 1609284 h 2105544"/>
                <a:gd name="connsiteX20" fmla="*/ 1404034 w 2109706"/>
                <a:gd name="connsiteY20" fmla="*/ 1537545 h 2105544"/>
                <a:gd name="connsiteX21" fmla="*/ 1607164 w 2109706"/>
                <a:gd name="connsiteY21" fmla="*/ 1676037 h 2105544"/>
                <a:gd name="connsiteX22" fmla="*/ 1676106 w 2109706"/>
                <a:gd name="connsiteY22" fmla="*/ 1912020 h 2105544"/>
                <a:gd name="connsiteX23" fmla="*/ 1472977 w 2109706"/>
                <a:gd name="connsiteY23" fmla="*/ 1773529 h 2105544"/>
                <a:gd name="connsiteX24" fmla="*/ 1404034 w 2109706"/>
                <a:gd name="connsiteY24" fmla="*/ 1537545 h 2105544"/>
                <a:gd name="connsiteX25" fmla="*/ 705672 w 2109706"/>
                <a:gd name="connsiteY25" fmla="*/ 1537545 h 2105544"/>
                <a:gd name="connsiteX26" fmla="*/ 636729 w 2109706"/>
                <a:gd name="connsiteY26" fmla="*/ 1773529 h 2105544"/>
                <a:gd name="connsiteX27" fmla="*/ 433600 w 2109706"/>
                <a:gd name="connsiteY27" fmla="*/ 1912020 h 2105544"/>
                <a:gd name="connsiteX28" fmla="*/ 502542 w 2109706"/>
                <a:gd name="connsiteY28" fmla="*/ 1676037 h 2105544"/>
                <a:gd name="connsiteX29" fmla="*/ 705672 w 2109706"/>
                <a:gd name="connsiteY29" fmla="*/ 1537545 h 2105544"/>
                <a:gd name="connsiteX30" fmla="*/ 1512586 w 2109706"/>
                <a:gd name="connsiteY30" fmla="*/ 1435608 h 2105544"/>
                <a:gd name="connsiteX31" fmla="*/ 1743775 w 2109706"/>
                <a:gd name="connsiteY31" fmla="*/ 1519233 h 2105544"/>
                <a:gd name="connsiteX32" fmla="*/ 1869239 w 2109706"/>
                <a:gd name="connsiteY32" fmla="*/ 1730657 h 2105544"/>
                <a:gd name="connsiteX33" fmla="*/ 1638050 w 2109706"/>
                <a:gd name="connsiteY33" fmla="*/ 1647033 h 2105544"/>
                <a:gd name="connsiteX34" fmla="*/ 1512586 w 2109706"/>
                <a:gd name="connsiteY34" fmla="*/ 1435608 h 2105544"/>
                <a:gd name="connsiteX35" fmla="*/ 597120 w 2109706"/>
                <a:gd name="connsiteY35" fmla="*/ 1435608 h 2105544"/>
                <a:gd name="connsiteX36" fmla="*/ 471656 w 2109706"/>
                <a:gd name="connsiteY36" fmla="*/ 1647033 h 2105544"/>
                <a:gd name="connsiteX37" fmla="*/ 240467 w 2109706"/>
                <a:gd name="connsiteY37" fmla="*/ 1730657 h 2105544"/>
                <a:gd name="connsiteX38" fmla="*/ 365931 w 2109706"/>
                <a:gd name="connsiteY38" fmla="*/ 1519233 h 2105544"/>
                <a:gd name="connsiteX39" fmla="*/ 597120 w 2109706"/>
                <a:gd name="connsiteY39" fmla="*/ 1435608 h 2105544"/>
                <a:gd name="connsiteX40" fmla="*/ 1650985 w 2109706"/>
                <a:gd name="connsiteY40" fmla="*/ 1299221 h 2105544"/>
                <a:gd name="connsiteX41" fmla="*/ 1837099 w 2109706"/>
                <a:gd name="connsiteY41" fmla="*/ 1333381 h 2105544"/>
                <a:gd name="connsiteX42" fmla="*/ 2011200 w 2109706"/>
                <a:gd name="connsiteY42" fmla="*/ 1506961 h 2105544"/>
                <a:gd name="connsiteX43" fmla="*/ 1766478 w 2109706"/>
                <a:gd name="connsiteY43" fmla="*/ 1483459 h 2105544"/>
                <a:gd name="connsiteX44" fmla="*/ 1592376 w 2109706"/>
                <a:gd name="connsiteY44" fmla="*/ 1309878 h 2105544"/>
                <a:gd name="connsiteX45" fmla="*/ 1650985 w 2109706"/>
                <a:gd name="connsiteY45" fmla="*/ 1299221 h 2105544"/>
                <a:gd name="connsiteX46" fmla="*/ 458721 w 2109706"/>
                <a:gd name="connsiteY46" fmla="*/ 1299221 h 2105544"/>
                <a:gd name="connsiteX47" fmla="*/ 517330 w 2109706"/>
                <a:gd name="connsiteY47" fmla="*/ 1309878 h 2105544"/>
                <a:gd name="connsiteX48" fmla="*/ 343228 w 2109706"/>
                <a:gd name="connsiteY48" fmla="*/ 1483459 h 2105544"/>
                <a:gd name="connsiteX49" fmla="*/ 98506 w 2109706"/>
                <a:gd name="connsiteY49" fmla="*/ 1506961 h 2105544"/>
                <a:gd name="connsiteX50" fmla="*/ 272607 w 2109706"/>
                <a:gd name="connsiteY50" fmla="*/ 1333381 h 2105544"/>
                <a:gd name="connsiteX51" fmla="*/ 458721 w 2109706"/>
                <a:gd name="connsiteY51" fmla="*/ 1299221 h 2105544"/>
                <a:gd name="connsiteX52" fmla="*/ 1815445 w 2109706"/>
                <a:gd name="connsiteY52" fmla="*/ 1123451 h 2105544"/>
                <a:gd name="connsiteX53" fmla="*/ 1881271 w 2109706"/>
                <a:gd name="connsiteY53" fmla="*/ 1130160 h 2105544"/>
                <a:gd name="connsiteX54" fmla="*/ 2093070 w 2109706"/>
                <a:gd name="connsiteY54" fmla="*/ 1254990 h 2105544"/>
                <a:gd name="connsiteX55" fmla="*/ 1850192 w 2109706"/>
                <a:gd name="connsiteY55" fmla="*/ 1293086 h 2105544"/>
                <a:gd name="connsiteX56" fmla="*/ 1638392 w 2109706"/>
                <a:gd name="connsiteY56" fmla="*/ 1168255 h 2105544"/>
                <a:gd name="connsiteX57" fmla="*/ 1815445 w 2109706"/>
                <a:gd name="connsiteY57" fmla="*/ 1123451 h 2105544"/>
                <a:gd name="connsiteX58" fmla="*/ 294261 w 2109706"/>
                <a:gd name="connsiteY58" fmla="*/ 1123451 h 2105544"/>
                <a:gd name="connsiteX59" fmla="*/ 471314 w 2109706"/>
                <a:gd name="connsiteY59" fmla="*/ 1168256 h 2105544"/>
                <a:gd name="connsiteX60" fmla="*/ 259514 w 2109706"/>
                <a:gd name="connsiteY60" fmla="*/ 1293086 h 2105544"/>
                <a:gd name="connsiteX61" fmla="*/ 16636 w 2109706"/>
                <a:gd name="connsiteY61" fmla="*/ 1254990 h 2105544"/>
                <a:gd name="connsiteX62" fmla="*/ 228435 w 2109706"/>
                <a:gd name="connsiteY62" fmla="*/ 1130160 h 2105544"/>
                <a:gd name="connsiteX63" fmla="*/ 294261 w 2109706"/>
                <a:gd name="connsiteY63" fmla="*/ 1123451 h 2105544"/>
                <a:gd name="connsiteX64" fmla="*/ 1873517 w 2109706"/>
                <a:gd name="connsiteY64" fmla="*/ 922337 h 2105544"/>
                <a:gd name="connsiteX65" fmla="*/ 2109706 w 2109706"/>
                <a:gd name="connsiteY65" fmla="*/ 990574 h 2105544"/>
                <a:gd name="connsiteX66" fmla="*/ 1883932 w 2109706"/>
                <a:gd name="connsiteY66" fmla="*/ 1087874 h 2105544"/>
                <a:gd name="connsiteX67" fmla="*/ 1647742 w 2109706"/>
                <a:gd name="connsiteY67" fmla="*/ 1019638 h 2105544"/>
                <a:gd name="connsiteX68" fmla="*/ 1873517 w 2109706"/>
                <a:gd name="connsiteY68" fmla="*/ 922337 h 2105544"/>
                <a:gd name="connsiteX69" fmla="*/ 236189 w 2109706"/>
                <a:gd name="connsiteY69" fmla="*/ 922337 h 2105544"/>
                <a:gd name="connsiteX70" fmla="*/ 461964 w 2109706"/>
                <a:gd name="connsiteY70" fmla="*/ 1019638 h 2105544"/>
                <a:gd name="connsiteX71" fmla="*/ 225774 w 2109706"/>
                <a:gd name="connsiteY71" fmla="*/ 1087874 h 2105544"/>
                <a:gd name="connsiteX72" fmla="*/ 0 w 2109706"/>
                <a:gd name="connsiteY72" fmla="*/ 990574 h 2105544"/>
                <a:gd name="connsiteX73" fmla="*/ 236189 w 2109706"/>
                <a:gd name="connsiteY73" fmla="*/ 922337 h 2105544"/>
                <a:gd name="connsiteX74" fmla="*/ 1942296 w 2109706"/>
                <a:gd name="connsiteY74" fmla="*/ 704767 h 2105544"/>
                <a:gd name="connsiteX75" fmla="*/ 2060061 w 2109706"/>
                <a:gd name="connsiteY75" fmla="*/ 730327 h 2105544"/>
                <a:gd name="connsiteX76" fmla="*/ 1865578 w 2109706"/>
                <a:gd name="connsiteY76" fmla="*/ 880719 h 2105544"/>
                <a:gd name="connsiteX77" fmla="*/ 1619839 w 2109706"/>
                <a:gd name="connsiteY77" fmla="*/ 873364 h 2105544"/>
                <a:gd name="connsiteX78" fmla="*/ 1814323 w 2109706"/>
                <a:gd name="connsiteY78" fmla="*/ 722973 h 2105544"/>
                <a:gd name="connsiteX79" fmla="*/ 1942296 w 2109706"/>
                <a:gd name="connsiteY79" fmla="*/ 704767 h 2105544"/>
                <a:gd name="connsiteX80" fmla="*/ 167410 w 2109706"/>
                <a:gd name="connsiteY80" fmla="*/ 704767 h 2105544"/>
                <a:gd name="connsiteX81" fmla="*/ 295383 w 2109706"/>
                <a:gd name="connsiteY81" fmla="*/ 722973 h 2105544"/>
                <a:gd name="connsiteX82" fmla="*/ 489867 w 2109706"/>
                <a:gd name="connsiteY82" fmla="*/ 873364 h 2105544"/>
                <a:gd name="connsiteX83" fmla="*/ 244128 w 2109706"/>
                <a:gd name="connsiteY83" fmla="*/ 880719 h 2105544"/>
                <a:gd name="connsiteX84" fmla="*/ 49645 w 2109706"/>
                <a:gd name="connsiteY84" fmla="*/ 730327 h 2105544"/>
                <a:gd name="connsiteX85" fmla="*/ 167410 w 2109706"/>
                <a:gd name="connsiteY85" fmla="*/ 704767 h 2105544"/>
                <a:gd name="connsiteX86" fmla="*/ 1887774 w 2109706"/>
                <a:gd name="connsiteY86" fmla="*/ 487375 h 2105544"/>
                <a:gd name="connsiteX87" fmla="*/ 1947256 w 2109706"/>
                <a:gd name="connsiteY87" fmla="*/ 490603 h 2105544"/>
                <a:gd name="connsiteX88" fmla="*/ 1796284 w 2109706"/>
                <a:gd name="connsiteY88" fmla="*/ 684635 h 2105544"/>
                <a:gd name="connsiteX89" fmla="*/ 1556436 w 2109706"/>
                <a:gd name="connsiteY89" fmla="*/ 738625 h 2105544"/>
                <a:gd name="connsiteX90" fmla="*/ 1707409 w 2109706"/>
                <a:gd name="connsiteY90" fmla="*/ 544592 h 2105544"/>
                <a:gd name="connsiteX91" fmla="*/ 1887774 w 2109706"/>
                <a:gd name="connsiteY91" fmla="*/ 487375 h 2105544"/>
                <a:gd name="connsiteX92" fmla="*/ 221932 w 2109706"/>
                <a:gd name="connsiteY92" fmla="*/ 487375 h 2105544"/>
                <a:gd name="connsiteX93" fmla="*/ 402297 w 2109706"/>
                <a:gd name="connsiteY93" fmla="*/ 544592 h 2105544"/>
                <a:gd name="connsiteX94" fmla="*/ 553270 w 2109706"/>
                <a:gd name="connsiteY94" fmla="*/ 738625 h 2105544"/>
                <a:gd name="connsiteX95" fmla="*/ 313422 w 2109706"/>
                <a:gd name="connsiteY95" fmla="*/ 684635 h 2105544"/>
                <a:gd name="connsiteX96" fmla="*/ 162450 w 2109706"/>
                <a:gd name="connsiteY96" fmla="*/ 490603 h 2105544"/>
                <a:gd name="connsiteX97" fmla="*/ 221932 w 2109706"/>
                <a:gd name="connsiteY97" fmla="*/ 487375 h 2105544"/>
                <a:gd name="connsiteX98" fmla="*/ 1778378 w 2109706"/>
                <a:gd name="connsiteY98" fmla="*/ 286464 h 2105544"/>
                <a:gd name="connsiteX99" fmla="*/ 1680402 w 2109706"/>
                <a:gd name="connsiteY99" fmla="*/ 511946 h 2105544"/>
                <a:gd name="connsiteX100" fmla="*/ 1461517 w 2109706"/>
                <a:gd name="connsiteY100" fmla="*/ 623887 h 2105544"/>
                <a:gd name="connsiteX101" fmla="*/ 1559493 w 2109706"/>
                <a:gd name="connsiteY101" fmla="*/ 398405 h 2105544"/>
                <a:gd name="connsiteX102" fmla="*/ 1778378 w 2109706"/>
                <a:gd name="connsiteY102" fmla="*/ 286464 h 2105544"/>
                <a:gd name="connsiteX103" fmla="*/ 331328 w 2109706"/>
                <a:gd name="connsiteY103" fmla="*/ 286464 h 2105544"/>
                <a:gd name="connsiteX104" fmla="*/ 550213 w 2109706"/>
                <a:gd name="connsiteY104" fmla="*/ 398405 h 2105544"/>
                <a:gd name="connsiteX105" fmla="*/ 648189 w 2109706"/>
                <a:gd name="connsiteY105" fmla="*/ 623887 h 2105544"/>
                <a:gd name="connsiteX106" fmla="*/ 429304 w 2109706"/>
                <a:gd name="connsiteY106" fmla="*/ 511946 h 2105544"/>
                <a:gd name="connsiteX107" fmla="*/ 331328 w 2109706"/>
                <a:gd name="connsiteY107" fmla="*/ 286464 h 2105544"/>
                <a:gd name="connsiteX108" fmla="*/ 1564038 w 2109706"/>
                <a:gd name="connsiteY108" fmla="*/ 130737 h 2105544"/>
                <a:gd name="connsiteX109" fmla="*/ 1525215 w 2109706"/>
                <a:gd name="connsiteY109" fmla="*/ 373500 h 2105544"/>
                <a:gd name="connsiteX110" fmla="*/ 1341045 w 2109706"/>
                <a:gd name="connsiteY110" fmla="*/ 536359 h 2105544"/>
                <a:gd name="connsiteX111" fmla="*/ 1379867 w 2109706"/>
                <a:gd name="connsiteY111" fmla="*/ 293595 h 2105544"/>
                <a:gd name="connsiteX112" fmla="*/ 1564038 w 2109706"/>
                <a:gd name="connsiteY112" fmla="*/ 130737 h 2105544"/>
                <a:gd name="connsiteX113" fmla="*/ 545669 w 2109706"/>
                <a:gd name="connsiteY113" fmla="*/ 130737 h 2105544"/>
                <a:gd name="connsiteX114" fmla="*/ 729839 w 2109706"/>
                <a:gd name="connsiteY114" fmla="*/ 293595 h 2105544"/>
                <a:gd name="connsiteX115" fmla="*/ 768661 w 2109706"/>
                <a:gd name="connsiteY115" fmla="*/ 536359 h 2105544"/>
                <a:gd name="connsiteX116" fmla="*/ 584491 w 2109706"/>
                <a:gd name="connsiteY116" fmla="*/ 373500 h 2105544"/>
                <a:gd name="connsiteX117" fmla="*/ 545669 w 2109706"/>
                <a:gd name="connsiteY117" fmla="*/ 130737 h 2105544"/>
                <a:gd name="connsiteX118" fmla="*/ 1317704 w 2109706"/>
                <a:gd name="connsiteY118" fmla="*/ 33206 h 2105544"/>
                <a:gd name="connsiteX119" fmla="*/ 1340474 w 2109706"/>
                <a:gd name="connsiteY119" fmla="*/ 277998 h 2105544"/>
                <a:gd name="connsiteX120" fmla="*/ 1202591 w 2109706"/>
                <a:gd name="connsiteY120" fmla="*/ 481541 h 2105544"/>
                <a:gd name="connsiteX121" fmla="*/ 1179821 w 2109706"/>
                <a:gd name="connsiteY121" fmla="*/ 236749 h 2105544"/>
                <a:gd name="connsiteX122" fmla="*/ 1317704 w 2109706"/>
                <a:gd name="connsiteY122" fmla="*/ 33206 h 2105544"/>
                <a:gd name="connsiteX123" fmla="*/ 792003 w 2109706"/>
                <a:gd name="connsiteY123" fmla="*/ 33206 h 2105544"/>
                <a:gd name="connsiteX124" fmla="*/ 929886 w 2109706"/>
                <a:gd name="connsiteY124" fmla="*/ 236749 h 2105544"/>
                <a:gd name="connsiteX125" fmla="*/ 907116 w 2109706"/>
                <a:gd name="connsiteY125" fmla="*/ 481541 h 2105544"/>
                <a:gd name="connsiteX126" fmla="*/ 769233 w 2109706"/>
                <a:gd name="connsiteY126" fmla="*/ 277998 h 2105544"/>
                <a:gd name="connsiteX127" fmla="*/ 792003 w 2109706"/>
                <a:gd name="connsiteY127" fmla="*/ 33206 h 2105544"/>
                <a:gd name="connsiteX128" fmla="*/ 1054853 w 2109706"/>
                <a:gd name="connsiteY128" fmla="*/ 0 h 2105544"/>
                <a:gd name="connsiteX129" fmla="*/ 1137785 w 2109706"/>
                <a:gd name="connsiteY129" fmla="*/ 231438 h 2105544"/>
                <a:gd name="connsiteX130" fmla="*/ 1054853 w 2109706"/>
                <a:gd name="connsiteY130" fmla="*/ 462877 h 2105544"/>
                <a:gd name="connsiteX131" fmla="*/ 971921 w 2109706"/>
                <a:gd name="connsiteY131" fmla="*/ 231438 h 2105544"/>
                <a:gd name="connsiteX132" fmla="*/ 1054853 w 2109706"/>
                <a:gd name="connsiteY132" fmla="*/ 0 h 210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109706" h="2105544">
                  <a:moveTo>
                    <a:pt x="1129309" y="1646317"/>
                  </a:moveTo>
                  <a:cubicBezTo>
                    <a:pt x="1187634" y="1698750"/>
                    <a:pt x="1229276" y="1775942"/>
                    <a:pt x="1240594" y="1865537"/>
                  </a:cubicBezTo>
                  <a:cubicBezTo>
                    <a:pt x="1251913" y="1955131"/>
                    <a:pt x="1230775" y="2040254"/>
                    <a:pt x="1187323" y="2105544"/>
                  </a:cubicBezTo>
                  <a:cubicBezTo>
                    <a:pt x="1128998" y="2053111"/>
                    <a:pt x="1087357" y="1975920"/>
                    <a:pt x="1076038" y="1886325"/>
                  </a:cubicBezTo>
                  <a:cubicBezTo>
                    <a:pt x="1064720" y="1796731"/>
                    <a:pt x="1085856" y="1711608"/>
                    <a:pt x="1129309" y="1646317"/>
                  </a:cubicBezTo>
                  <a:close/>
                  <a:moveTo>
                    <a:pt x="980398" y="1646317"/>
                  </a:moveTo>
                  <a:cubicBezTo>
                    <a:pt x="1023850" y="1711608"/>
                    <a:pt x="1044988" y="1796731"/>
                    <a:pt x="1033669" y="1886325"/>
                  </a:cubicBezTo>
                  <a:cubicBezTo>
                    <a:pt x="1022351" y="1975920"/>
                    <a:pt x="980709" y="2053111"/>
                    <a:pt x="922384" y="2105544"/>
                  </a:cubicBezTo>
                  <a:cubicBezTo>
                    <a:pt x="878931" y="2040254"/>
                    <a:pt x="857794" y="1955131"/>
                    <a:pt x="869113" y="1865537"/>
                  </a:cubicBezTo>
                  <a:cubicBezTo>
                    <a:pt x="880431" y="1775942"/>
                    <a:pt x="922073" y="1698750"/>
                    <a:pt x="980398" y="1646317"/>
                  </a:cubicBezTo>
                  <a:close/>
                  <a:moveTo>
                    <a:pt x="1273542" y="1609284"/>
                  </a:moveTo>
                  <a:cubicBezTo>
                    <a:pt x="1343074" y="1645565"/>
                    <a:pt x="1402604" y="1709976"/>
                    <a:pt x="1435849" y="1793941"/>
                  </a:cubicBezTo>
                  <a:cubicBezTo>
                    <a:pt x="1469093" y="1877906"/>
                    <a:pt x="1469789" y="1965610"/>
                    <a:pt x="1443938" y="2039656"/>
                  </a:cubicBezTo>
                  <a:cubicBezTo>
                    <a:pt x="1374406" y="2003375"/>
                    <a:pt x="1314876" y="1938964"/>
                    <a:pt x="1281632" y="1854999"/>
                  </a:cubicBezTo>
                  <a:cubicBezTo>
                    <a:pt x="1248388" y="1771034"/>
                    <a:pt x="1247691" y="1683329"/>
                    <a:pt x="1273542" y="1609284"/>
                  </a:cubicBezTo>
                  <a:close/>
                  <a:moveTo>
                    <a:pt x="836164" y="1609284"/>
                  </a:moveTo>
                  <a:cubicBezTo>
                    <a:pt x="862014" y="1683329"/>
                    <a:pt x="861318" y="1771034"/>
                    <a:pt x="828074" y="1854999"/>
                  </a:cubicBezTo>
                  <a:cubicBezTo>
                    <a:pt x="794830" y="1938964"/>
                    <a:pt x="735299" y="2003375"/>
                    <a:pt x="665768" y="2039656"/>
                  </a:cubicBezTo>
                  <a:cubicBezTo>
                    <a:pt x="639917" y="1965610"/>
                    <a:pt x="640613" y="1877906"/>
                    <a:pt x="673858" y="1793941"/>
                  </a:cubicBezTo>
                  <a:cubicBezTo>
                    <a:pt x="707102" y="1709976"/>
                    <a:pt x="766632" y="1645565"/>
                    <a:pt x="836164" y="1609284"/>
                  </a:cubicBezTo>
                  <a:close/>
                  <a:moveTo>
                    <a:pt x="1404034" y="1537545"/>
                  </a:moveTo>
                  <a:cubicBezTo>
                    <a:pt x="1480404" y="1555395"/>
                    <a:pt x="1554083" y="1602977"/>
                    <a:pt x="1607164" y="1676037"/>
                  </a:cubicBezTo>
                  <a:cubicBezTo>
                    <a:pt x="1660245" y="1749096"/>
                    <a:pt x="1682730" y="1833873"/>
                    <a:pt x="1676106" y="1912020"/>
                  </a:cubicBezTo>
                  <a:cubicBezTo>
                    <a:pt x="1599736" y="1894171"/>
                    <a:pt x="1526058" y="1846589"/>
                    <a:pt x="1472977" y="1773529"/>
                  </a:cubicBezTo>
                  <a:cubicBezTo>
                    <a:pt x="1419896" y="1700470"/>
                    <a:pt x="1397410" y="1615693"/>
                    <a:pt x="1404034" y="1537545"/>
                  </a:cubicBezTo>
                  <a:close/>
                  <a:moveTo>
                    <a:pt x="705672" y="1537545"/>
                  </a:moveTo>
                  <a:cubicBezTo>
                    <a:pt x="712296" y="1615693"/>
                    <a:pt x="689810" y="1700470"/>
                    <a:pt x="636729" y="1773529"/>
                  </a:cubicBezTo>
                  <a:cubicBezTo>
                    <a:pt x="583648" y="1846589"/>
                    <a:pt x="509970" y="1894171"/>
                    <a:pt x="433600" y="1912020"/>
                  </a:cubicBezTo>
                  <a:cubicBezTo>
                    <a:pt x="426976" y="1833872"/>
                    <a:pt x="449461" y="1749096"/>
                    <a:pt x="502542" y="1676037"/>
                  </a:cubicBezTo>
                  <a:cubicBezTo>
                    <a:pt x="555623" y="1602977"/>
                    <a:pt x="629302" y="1555394"/>
                    <a:pt x="705672" y="1537545"/>
                  </a:cubicBezTo>
                  <a:close/>
                  <a:moveTo>
                    <a:pt x="1512586" y="1435608"/>
                  </a:moveTo>
                  <a:cubicBezTo>
                    <a:pt x="1590995" y="1433905"/>
                    <a:pt x="1674193" y="1461669"/>
                    <a:pt x="1743775" y="1519233"/>
                  </a:cubicBezTo>
                  <a:cubicBezTo>
                    <a:pt x="1813358" y="1576796"/>
                    <a:pt x="1856220" y="1653317"/>
                    <a:pt x="1869239" y="1730657"/>
                  </a:cubicBezTo>
                  <a:cubicBezTo>
                    <a:pt x="1790829" y="1732361"/>
                    <a:pt x="1707632" y="1704597"/>
                    <a:pt x="1638050" y="1647033"/>
                  </a:cubicBezTo>
                  <a:cubicBezTo>
                    <a:pt x="1568467" y="1589470"/>
                    <a:pt x="1525604" y="1512949"/>
                    <a:pt x="1512586" y="1435608"/>
                  </a:cubicBezTo>
                  <a:close/>
                  <a:moveTo>
                    <a:pt x="597120" y="1435608"/>
                  </a:moveTo>
                  <a:cubicBezTo>
                    <a:pt x="584101" y="1512948"/>
                    <a:pt x="541239" y="1589470"/>
                    <a:pt x="471656" y="1647033"/>
                  </a:cubicBezTo>
                  <a:cubicBezTo>
                    <a:pt x="402074" y="1704597"/>
                    <a:pt x="318877" y="1732361"/>
                    <a:pt x="240467" y="1730657"/>
                  </a:cubicBezTo>
                  <a:cubicBezTo>
                    <a:pt x="253486" y="1653317"/>
                    <a:pt x="296348" y="1576796"/>
                    <a:pt x="365931" y="1519233"/>
                  </a:cubicBezTo>
                  <a:cubicBezTo>
                    <a:pt x="435513" y="1461669"/>
                    <a:pt x="518710" y="1433904"/>
                    <a:pt x="597120" y="1435608"/>
                  </a:cubicBezTo>
                  <a:close/>
                  <a:moveTo>
                    <a:pt x="1650985" y="1299221"/>
                  </a:moveTo>
                  <a:cubicBezTo>
                    <a:pt x="1711282" y="1293845"/>
                    <a:pt x="1775815" y="1304543"/>
                    <a:pt x="1837099" y="1333381"/>
                  </a:cubicBezTo>
                  <a:cubicBezTo>
                    <a:pt x="1918811" y="1371831"/>
                    <a:pt x="1979356" y="1435289"/>
                    <a:pt x="2011200" y="1506961"/>
                  </a:cubicBezTo>
                  <a:cubicBezTo>
                    <a:pt x="1935677" y="1528112"/>
                    <a:pt x="1848190" y="1521910"/>
                    <a:pt x="1766478" y="1483459"/>
                  </a:cubicBezTo>
                  <a:cubicBezTo>
                    <a:pt x="1684766" y="1445008"/>
                    <a:pt x="1624220" y="1381551"/>
                    <a:pt x="1592376" y="1309878"/>
                  </a:cubicBezTo>
                  <a:cubicBezTo>
                    <a:pt x="1611257" y="1304591"/>
                    <a:pt x="1630885" y="1301013"/>
                    <a:pt x="1650985" y="1299221"/>
                  </a:cubicBezTo>
                  <a:close/>
                  <a:moveTo>
                    <a:pt x="458721" y="1299221"/>
                  </a:moveTo>
                  <a:cubicBezTo>
                    <a:pt x="478820" y="1301013"/>
                    <a:pt x="498449" y="1304591"/>
                    <a:pt x="517330" y="1309878"/>
                  </a:cubicBezTo>
                  <a:cubicBezTo>
                    <a:pt x="485486" y="1381551"/>
                    <a:pt x="424940" y="1445008"/>
                    <a:pt x="343228" y="1483459"/>
                  </a:cubicBezTo>
                  <a:cubicBezTo>
                    <a:pt x="261516" y="1521910"/>
                    <a:pt x="174029" y="1528111"/>
                    <a:pt x="98506" y="1506961"/>
                  </a:cubicBezTo>
                  <a:cubicBezTo>
                    <a:pt x="130349" y="1435289"/>
                    <a:pt x="190895" y="1371831"/>
                    <a:pt x="272607" y="1333381"/>
                  </a:cubicBezTo>
                  <a:cubicBezTo>
                    <a:pt x="333891" y="1304543"/>
                    <a:pt x="398424" y="1293845"/>
                    <a:pt x="458721" y="1299221"/>
                  </a:cubicBezTo>
                  <a:close/>
                  <a:moveTo>
                    <a:pt x="1815445" y="1123451"/>
                  </a:moveTo>
                  <a:cubicBezTo>
                    <a:pt x="1837069" y="1123741"/>
                    <a:pt x="1859095" y="1125929"/>
                    <a:pt x="1881271" y="1130160"/>
                  </a:cubicBezTo>
                  <a:cubicBezTo>
                    <a:pt x="1969979" y="1147082"/>
                    <a:pt x="2044403" y="1193488"/>
                    <a:pt x="2093070" y="1254990"/>
                  </a:cubicBezTo>
                  <a:cubicBezTo>
                    <a:pt x="2025180" y="1294258"/>
                    <a:pt x="1938899" y="1310008"/>
                    <a:pt x="1850192" y="1293086"/>
                  </a:cubicBezTo>
                  <a:cubicBezTo>
                    <a:pt x="1761485" y="1276164"/>
                    <a:pt x="1687060" y="1229758"/>
                    <a:pt x="1638392" y="1168255"/>
                  </a:cubicBezTo>
                  <a:cubicBezTo>
                    <a:pt x="1689310" y="1138805"/>
                    <a:pt x="1750573" y="1122583"/>
                    <a:pt x="1815445" y="1123451"/>
                  </a:cubicBezTo>
                  <a:close/>
                  <a:moveTo>
                    <a:pt x="294261" y="1123451"/>
                  </a:moveTo>
                  <a:cubicBezTo>
                    <a:pt x="359133" y="1122583"/>
                    <a:pt x="420396" y="1138805"/>
                    <a:pt x="471314" y="1168256"/>
                  </a:cubicBezTo>
                  <a:cubicBezTo>
                    <a:pt x="422647" y="1229757"/>
                    <a:pt x="348222" y="1276164"/>
                    <a:pt x="259514" y="1293086"/>
                  </a:cubicBezTo>
                  <a:cubicBezTo>
                    <a:pt x="170807" y="1310008"/>
                    <a:pt x="84526" y="1294257"/>
                    <a:pt x="16636" y="1254990"/>
                  </a:cubicBezTo>
                  <a:cubicBezTo>
                    <a:pt x="65303" y="1193488"/>
                    <a:pt x="139728" y="1147082"/>
                    <a:pt x="228435" y="1130160"/>
                  </a:cubicBezTo>
                  <a:cubicBezTo>
                    <a:pt x="250611" y="1125929"/>
                    <a:pt x="272637" y="1123741"/>
                    <a:pt x="294261" y="1123451"/>
                  </a:cubicBezTo>
                  <a:close/>
                  <a:moveTo>
                    <a:pt x="1873517" y="922337"/>
                  </a:moveTo>
                  <a:cubicBezTo>
                    <a:pt x="1963646" y="916667"/>
                    <a:pt x="2047273" y="943107"/>
                    <a:pt x="2109706" y="990574"/>
                  </a:cubicBezTo>
                  <a:cubicBezTo>
                    <a:pt x="2053714" y="1045491"/>
                    <a:pt x="1974060" y="1082204"/>
                    <a:pt x="1883932" y="1087874"/>
                  </a:cubicBezTo>
                  <a:cubicBezTo>
                    <a:pt x="1793803" y="1093544"/>
                    <a:pt x="1710176" y="1067105"/>
                    <a:pt x="1647742" y="1019638"/>
                  </a:cubicBezTo>
                  <a:cubicBezTo>
                    <a:pt x="1703734" y="964721"/>
                    <a:pt x="1783389" y="928008"/>
                    <a:pt x="1873517" y="922337"/>
                  </a:cubicBezTo>
                  <a:close/>
                  <a:moveTo>
                    <a:pt x="236189" y="922337"/>
                  </a:moveTo>
                  <a:cubicBezTo>
                    <a:pt x="326317" y="928008"/>
                    <a:pt x="405972" y="964720"/>
                    <a:pt x="461964" y="1019638"/>
                  </a:cubicBezTo>
                  <a:cubicBezTo>
                    <a:pt x="399530" y="1067104"/>
                    <a:pt x="315903" y="1093544"/>
                    <a:pt x="225774" y="1087874"/>
                  </a:cubicBezTo>
                  <a:cubicBezTo>
                    <a:pt x="135646" y="1082204"/>
                    <a:pt x="55992" y="1045491"/>
                    <a:pt x="0" y="990574"/>
                  </a:cubicBezTo>
                  <a:cubicBezTo>
                    <a:pt x="62433" y="943107"/>
                    <a:pt x="146060" y="916667"/>
                    <a:pt x="236189" y="922337"/>
                  </a:cubicBezTo>
                  <a:close/>
                  <a:moveTo>
                    <a:pt x="1942296" y="704767"/>
                  </a:moveTo>
                  <a:cubicBezTo>
                    <a:pt x="1983960" y="706288"/>
                    <a:pt x="2023923" y="715103"/>
                    <a:pt x="2060061" y="730327"/>
                  </a:cubicBezTo>
                  <a:cubicBezTo>
                    <a:pt x="2019486" y="797444"/>
                    <a:pt x="1951465" y="852812"/>
                    <a:pt x="1865578" y="880719"/>
                  </a:cubicBezTo>
                  <a:cubicBezTo>
                    <a:pt x="1779691" y="908625"/>
                    <a:pt x="1692116" y="903813"/>
                    <a:pt x="1619839" y="873364"/>
                  </a:cubicBezTo>
                  <a:cubicBezTo>
                    <a:pt x="1660415" y="806248"/>
                    <a:pt x="1728436" y="750879"/>
                    <a:pt x="1814323" y="722973"/>
                  </a:cubicBezTo>
                  <a:cubicBezTo>
                    <a:pt x="1857266" y="709020"/>
                    <a:pt x="1900632" y="703246"/>
                    <a:pt x="1942296" y="704767"/>
                  </a:cubicBezTo>
                  <a:close/>
                  <a:moveTo>
                    <a:pt x="167410" y="704767"/>
                  </a:moveTo>
                  <a:cubicBezTo>
                    <a:pt x="209074" y="703246"/>
                    <a:pt x="252440" y="709020"/>
                    <a:pt x="295383" y="722973"/>
                  </a:cubicBezTo>
                  <a:cubicBezTo>
                    <a:pt x="381270" y="750879"/>
                    <a:pt x="449292" y="806247"/>
                    <a:pt x="489867" y="873364"/>
                  </a:cubicBezTo>
                  <a:cubicBezTo>
                    <a:pt x="417591" y="903813"/>
                    <a:pt x="330015" y="908625"/>
                    <a:pt x="244128" y="880719"/>
                  </a:cubicBezTo>
                  <a:cubicBezTo>
                    <a:pt x="158241" y="852812"/>
                    <a:pt x="90220" y="797444"/>
                    <a:pt x="49645" y="730327"/>
                  </a:cubicBezTo>
                  <a:cubicBezTo>
                    <a:pt x="85783" y="715103"/>
                    <a:pt x="125746" y="706288"/>
                    <a:pt x="167410" y="704767"/>
                  </a:cubicBezTo>
                  <a:close/>
                  <a:moveTo>
                    <a:pt x="1887774" y="487375"/>
                  </a:moveTo>
                  <a:cubicBezTo>
                    <a:pt x="1907940" y="486634"/>
                    <a:pt x="1927862" y="487723"/>
                    <a:pt x="1947256" y="490603"/>
                  </a:cubicBezTo>
                  <a:cubicBezTo>
                    <a:pt x="1924647" y="565702"/>
                    <a:pt x="1872532" y="636247"/>
                    <a:pt x="1796284" y="684635"/>
                  </a:cubicBezTo>
                  <a:cubicBezTo>
                    <a:pt x="1720035" y="733024"/>
                    <a:pt x="1634014" y="750143"/>
                    <a:pt x="1556436" y="738625"/>
                  </a:cubicBezTo>
                  <a:cubicBezTo>
                    <a:pt x="1579046" y="663526"/>
                    <a:pt x="1631161" y="592981"/>
                    <a:pt x="1707409" y="544592"/>
                  </a:cubicBezTo>
                  <a:cubicBezTo>
                    <a:pt x="1764596" y="508300"/>
                    <a:pt x="1827279" y="489599"/>
                    <a:pt x="1887774" y="487375"/>
                  </a:cubicBezTo>
                  <a:close/>
                  <a:moveTo>
                    <a:pt x="221932" y="487375"/>
                  </a:moveTo>
                  <a:cubicBezTo>
                    <a:pt x="282427" y="489598"/>
                    <a:pt x="345111" y="508300"/>
                    <a:pt x="402297" y="544592"/>
                  </a:cubicBezTo>
                  <a:cubicBezTo>
                    <a:pt x="478545" y="592981"/>
                    <a:pt x="530661" y="663526"/>
                    <a:pt x="553270" y="738625"/>
                  </a:cubicBezTo>
                  <a:cubicBezTo>
                    <a:pt x="475692" y="750142"/>
                    <a:pt x="389671" y="733024"/>
                    <a:pt x="313422" y="684635"/>
                  </a:cubicBezTo>
                  <a:cubicBezTo>
                    <a:pt x="237174" y="636247"/>
                    <a:pt x="185059" y="565701"/>
                    <a:pt x="162450" y="490603"/>
                  </a:cubicBezTo>
                  <a:cubicBezTo>
                    <a:pt x="181844" y="487723"/>
                    <a:pt x="201767" y="486634"/>
                    <a:pt x="221932" y="487375"/>
                  </a:cubicBezTo>
                  <a:close/>
                  <a:moveTo>
                    <a:pt x="1778378" y="286464"/>
                  </a:moveTo>
                  <a:cubicBezTo>
                    <a:pt x="1775155" y="364827"/>
                    <a:pt x="1742221" y="446116"/>
                    <a:pt x="1680402" y="511946"/>
                  </a:cubicBezTo>
                  <a:cubicBezTo>
                    <a:pt x="1618583" y="577777"/>
                    <a:pt x="1539522" y="615750"/>
                    <a:pt x="1461517" y="623887"/>
                  </a:cubicBezTo>
                  <a:cubicBezTo>
                    <a:pt x="1464740" y="545525"/>
                    <a:pt x="1497673" y="464235"/>
                    <a:pt x="1559493" y="398405"/>
                  </a:cubicBezTo>
                  <a:cubicBezTo>
                    <a:pt x="1621312" y="332574"/>
                    <a:pt x="1700373" y="294601"/>
                    <a:pt x="1778378" y="286464"/>
                  </a:cubicBezTo>
                  <a:close/>
                  <a:moveTo>
                    <a:pt x="331328" y="286464"/>
                  </a:moveTo>
                  <a:cubicBezTo>
                    <a:pt x="409333" y="294601"/>
                    <a:pt x="488394" y="332574"/>
                    <a:pt x="550213" y="398405"/>
                  </a:cubicBezTo>
                  <a:cubicBezTo>
                    <a:pt x="612033" y="464235"/>
                    <a:pt x="644967" y="545525"/>
                    <a:pt x="648189" y="623887"/>
                  </a:cubicBezTo>
                  <a:cubicBezTo>
                    <a:pt x="570185" y="615750"/>
                    <a:pt x="491123" y="577777"/>
                    <a:pt x="429304" y="511946"/>
                  </a:cubicBezTo>
                  <a:cubicBezTo>
                    <a:pt x="367485" y="446116"/>
                    <a:pt x="334551" y="364826"/>
                    <a:pt x="331328" y="286464"/>
                  </a:cubicBezTo>
                  <a:close/>
                  <a:moveTo>
                    <a:pt x="1564038" y="130737"/>
                  </a:moveTo>
                  <a:cubicBezTo>
                    <a:pt x="1580404" y="207438"/>
                    <a:pt x="1568721" y="294364"/>
                    <a:pt x="1525215" y="373500"/>
                  </a:cubicBezTo>
                  <a:cubicBezTo>
                    <a:pt x="1481710" y="452637"/>
                    <a:pt x="1414576" y="509079"/>
                    <a:pt x="1341045" y="536359"/>
                  </a:cubicBezTo>
                  <a:cubicBezTo>
                    <a:pt x="1324679" y="459657"/>
                    <a:pt x="1336362" y="372731"/>
                    <a:pt x="1379867" y="293595"/>
                  </a:cubicBezTo>
                  <a:cubicBezTo>
                    <a:pt x="1423373" y="214458"/>
                    <a:pt x="1490507" y="158017"/>
                    <a:pt x="1564038" y="130737"/>
                  </a:cubicBezTo>
                  <a:close/>
                  <a:moveTo>
                    <a:pt x="545669" y="130737"/>
                  </a:moveTo>
                  <a:cubicBezTo>
                    <a:pt x="619200" y="158017"/>
                    <a:pt x="686333" y="214458"/>
                    <a:pt x="729839" y="293595"/>
                  </a:cubicBezTo>
                  <a:cubicBezTo>
                    <a:pt x="773344" y="372731"/>
                    <a:pt x="785028" y="459657"/>
                    <a:pt x="768661" y="536359"/>
                  </a:cubicBezTo>
                  <a:cubicBezTo>
                    <a:pt x="695131" y="509078"/>
                    <a:pt x="627996" y="452637"/>
                    <a:pt x="584491" y="373500"/>
                  </a:cubicBezTo>
                  <a:cubicBezTo>
                    <a:pt x="540985" y="294364"/>
                    <a:pt x="529303" y="207438"/>
                    <a:pt x="545669" y="130737"/>
                  </a:cubicBezTo>
                  <a:close/>
                  <a:moveTo>
                    <a:pt x="1317704" y="33206"/>
                  </a:moveTo>
                  <a:cubicBezTo>
                    <a:pt x="1352631" y="103428"/>
                    <a:pt x="1362932" y="190528"/>
                    <a:pt x="1340474" y="277998"/>
                  </a:cubicBezTo>
                  <a:cubicBezTo>
                    <a:pt x="1318015" y="365467"/>
                    <a:pt x="1267027" y="436832"/>
                    <a:pt x="1202591" y="481541"/>
                  </a:cubicBezTo>
                  <a:cubicBezTo>
                    <a:pt x="1167664" y="411319"/>
                    <a:pt x="1157362" y="324219"/>
                    <a:pt x="1179821" y="236749"/>
                  </a:cubicBezTo>
                  <a:cubicBezTo>
                    <a:pt x="1202279" y="149280"/>
                    <a:pt x="1253267" y="77916"/>
                    <a:pt x="1317704" y="33206"/>
                  </a:cubicBezTo>
                  <a:close/>
                  <a:moveTo>
                    <a:pt x="792003" y="33206"/>
                  </a:moveTo>
                  <a:cubicBezTo>
                    <a:pt x="856440" y="77916"/>
                    <a:pt x="907428" y="149280"/>
                    <a:pt x="929886" y="236749"/>
                  </a:cubicBezTo>
                  <a:cubicBezTo>
                    <a:pt x="952345" y="324219"/>
                    <a:pt x="942044" y="411319"/>
                    <a:pt x="907116" y="481541"/>
                  </a:cubicBezTo>
                  <a:cubicBezTo>
                    <a:pt x="842680" y="436831"/>
                    <a:pt x="791692" y="365467"/>
                    <a:pt x="769233" y="277998"/>
                  </a:cubicBezTo>
                  <a:cubicBezTo>
                    <a:pt x="746775" y="190528"/>
                    <a:pt x="757077" y="103428"/>
                    <a:pt x="792003" y="33206"/>
                  </a:cubicBezTo>
                  <a:close/>
                  <a:moveTo>
                    <a:pt x="1054853" y="0"/>
                  </a:moveTo>
                  <a:cubicBezTo>
                    <a:pt x="1106147" y="59330"/>
                    <a:pt x="1137785" y="141132"/>
                    <a:pt x="1137785" y="231438"/>
                  </a:cubicBezTo>
                  <a:cubicBezTo>
                    <a:pt x="1137785" y="321745"/>
                    <a:pt x="1106147" y="403548"/>
                    <a:pt x="1054853" y="462877"/>
                  </a:cubicBezTo>
                  <a:cubicBezTo>
                    <a:pt x="1003560" y="403548"/>
                    <a:pt x="971921" y="321745"/>
                    <a:pt x="971921" y="231438"/>
                  </a:cubicBezTo>
                  <a:cubicBezTo>
                    <a:pt x="971921" y="141132"/>
                    <a:pt x="1003560" y="59330"/>
                    <a:pt x="1054853" y="0"/>
                  </a:cubicBez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en-US" dirty="0">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grpSp>
      <p:cxnSp>
        <p:nvCxnSpPr>
          <p:cNvPr id="26" name="直接连接符 4">
            <a:extLst>
              <a:ext uri="{FF2B5EF4-FFF2-40B4-BE49-F238E27FC236}">
                <a16:creationId xmlns:a16="http://schemas.microsoft.com/office/drawing/2014/main" id="{5E26DC2A-9B9D-41F2-B892-B308E6073DD4}"/>
              </a:ext>
            </a:extLst>
          </p:cNvPr>
          <p:cNvCxnSpPr/>
          <p:nvPr/>
        </p:nvCxnSpPr>
        <p:spPr>
          <a:xfrm>
            <a:off x="1621845" y="740701"/>
            <a:ext cx="10570156"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30" name="文本框 29">
            <a:extLst>
              <a:ext uri="{FF2B5EF4-FFF2-40B4-BE49-F238E27FC236}">
                <a16:creationId xmlns:a16="http://schemas.microsoft.com/office/drawing/2014/main" id="{3971B673-02F4-4D76-9A4D-2534B1965F69}"/>
              </a:ext>
            </a:extLst>
          </p:cNvPr>
          <p:cNvSpPr txBox="1"/>
          <p:nvPr/>
        </p:nvSpPr>
        <p:spPr>
          <a:xfrm>
            <a:off x="10144125" y="166525"/>
            <a:ext cx="898900" cy="430374"/>
          </a:xfrm>
          <a:prstGeom prst="rect">
            <a:avLst/>
          </a:prstGeom>
          <a:noFill/>
        </p:spPr>
        <p:txBody>
          <a:bodyPr wrap="none" rtlCol="0" anchor="ctr">
            <a:spAutoFit/>
          </a:bodyPr>
          <a:lstStyle/>
          <a:p>
            <a:pPr marL="0" marR="0" lvl="0" indent="0" algn="l" defTabSz="914400" rtl="0" eaLnBrk="0" fontAlgn="base" latinLnBrk="0" hangingPunct="0">
              <a:lnSpc>
                <a:spcPct val="120000"/>
              </a:lnSpc>
              <a:spcBef>
                <a:spcPct val="0"/>
              </a:spcBef>
              <a:spcAft>
                <a:spcPct val="0"/>
              </a:spcAft>
              <a:buClrTx/>
              <a:buSzTx/>
              <a:buFont typeface="Arial" panose="020B0604020202020204" pitchFamily="34" charset="0"/>
              <a:buNone/>
              <a:tabLst/>
              <a:defRPr/>
            </a:pPr>
            <a:r>
              <a:rPr kumimoji="0" lang="en-US" altLang="zh-CN" sz="2000" b="1"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rPr>
              <a:t>BOLG</a:t>
            </a:r>
            <a:endParaRPr kumimoji="0" lang="zh-CN" altLang="en-US" sz="2000" b="1"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31" name="矩形 30">
            <a:extLst>
              <a:ext uri="{FF2B5EF4-FFF2-40B4-BE49-F238E27FC236}">
                <a16:creationId xmlns:a16="http://schemas.microsoft.com/office/drawing/2014/main" id="{34ACF17D-7819-4AA0-935A-D02FD7C7AF95}"/>
              </a:ext>
            </a:extLst>
          </p:cNvPr>
          <p:cNvSpPr/>
          <p:nvPr/>
        </p:nvSpPr>
        <p:spPr>
          <a:xfrm>
            <a:off x="1621845" y="119576"/>
            <a:ext cx="2571251" cy="6661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dist" eaLnBrk="0" fontAlgn="base" hangingPunct="0">
              <a:spcBef>
                <a:spcPct val="0"/>
              </a:spcBef>
              <a:spcAft>
                <a:spcPct val="0"/>
              </a:spcAft>
              <a:defRPr/>
            </a:pPr>
            <a:r>
              <a:rPr lang="zh-CN" altLang="en-US" sz="2000" b="1" dirty="0">
                <a:solidFill>
                  <a:schemeClr val="accent2"/>
                </a:solidFill>
                <a:latin typeface="Source Han Serif SC" panose="02020400000000000000" pitchFamily="18" charset="-122"/>
                <a:ea typeface="Source Han Serif SC" panose="02020400000000000000" pitchFamily="18" charset="-122"/>
                <a:sym typeface="Source Han Serif SC" panose="02020400000000000000" pitchFamily="18" charset="-122"/>
              </a:rPr>
              <a:t>难点解决</a:t>
            </a:r>
          </a:p>
        </p:txBody>
      </p:sp>
    </p:spTree>
    <p:extLst>
      <p:ext uri="{BB962C8B-B14F-4D97-AF65-F5344CB8AC3E}">
        <p14:creationId xmlns:p14="http://schemas.microsoft.com/office/powerpoint/2010/main" val="1200908327"/>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inVertical)">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a:extLst>
              <a:ext uri="{FF2B5EF4-FFF2-40B4-BE49-F238E27FC236}">
                <a16:creationId xmlns:a16="http://schemas.microsoft.com/office/drawing/2014/main" id="{E3EB1709-6D20-4440-8800-976CC5E9712E}"/>
              </a:ext>
            </a:extLst>
          </p:cNvPr>
          <p:cNvSpPr/>
          <p:nvPr/>
        </p:nvSpPr>
        <p:spPr>
          <a:xfrm>
            <a:off x="2192463" y="1406886"/>
            <a:ext cx="7951662" cy="2092176"/>
          </a:xfrm>
          <a:prstGeom prst="rect">
            <a:avLst/>
          </a:prstGeom>
        </p:spPr>
        <p:txBody>
          <a:bodyPr wrap="square">
            <a:spAutoFit/>
            <a:scene3d>
              <a:camera prst="orthographicFront"/>
              <a:lightRig rig="threePt" dir="t"/>
            </a:scene3d>
            <a:sp3d contourW="12700"/>
          </a:bodyPr>
          <a:lstStyle/>
          <a:p>
            <a:pPr>
              <a:lnSpc>
                <a:spcPct val="130000"/>
              </a:lnSpc>
            </a:pPr>
            <a:r>
              <a:rPr lang="zh-CN" altLang="en-US" sz="2000" dirty="0">
                <a:solidFill>
                  <a:schemeClr val="bg2">
                    <a:lumMod val="25000"/>
                  </a:schemeClr>
                </a:solidFill>
                <a:ea typeface="Source Han Serif SC" panose="02020400000000000000" pitchFamily="18" charset="-122"/>
              </a:rPr>
              <a:t>问题：数据库无法链接</a:t>
            </a:r>
            <a:endParaRPr lang="en-US" altLang="zh-CN" sz="2000" dirty="0">
              <a:solidFill>
                <a:schemeClr val="bg2">
                  <a:lumMod val="25000"/>
                </a:schemeClr>
              </a:solidFill>
              <a:ea typeface="Source Han Serif SC" panose="02020400000000000000" pitchFamily="18" charset="-122"/>
            </a:endParaRPr>
          </a:p>
          <a:p>
            <a:pPr algn="l"/>
            <a:r>
              <a:rPr lang="zh-CN" altLang="en-US" sz="2000" dirty="0">
                <a:solidFill>
                  <a:schemeClr val="bg2">
                    <a:lumMod val="25000"/>
                  </a:schemeClr>
                </a:solidFill>
                <a:ea typeface="Source Han Serif SC" panose="02020400000000000000" pitchFamily="18" charset="-122"/>
              </a:rPr>
              <a:t>解决方法：</a:t>
            </a:r>
            <a:r>
              <a:rPr lang="zh-CN" altLang="en-US" sz="2000" b="0" i="0" u="none" strike="noStrike" dirty="0">
                <a:solidFill>
                  <a:srgbClr val="000000"/>
                </a:solidFill>
                <a:effectLst/>
                <a:latin typeface="&amp;quot"/>
              </a:rPr>
              <a:t>在</a:t>
            </a:r>
            <a:r>
              <a:rPr lang="en-US" altLang="zh-CN" sz="2000" b="0" i="0" u="none" strike="noStrike" dirty="0">
                <a:solidFill>
                  <a:srgbClr val="000000"/>
                </a:solidFill>
                <a:effectLst/>
                <a:latin typeface="&amp;quot"/>
              </a:rPr>
              <a:t>C:/windows</a:t>
            </a:r>
            <a:r>
              <a:rPr lang="zh-CN" altLang="en-US" sz="2000" b="0" i="0" u="none" strike="noStrike" dirty="0">
                <a:solidFill>
                  <a:srgbClr val="000000"/>
                </a:solidFill>
                <a:effectLst/>
                <a:latin typeface="&amp;quot"/>
              </a:rPr>
              <a:t>目录下的</a:t>
            </a:r>
            <a:r>
              <a:rPr lang="en-US" altLang="zh-CN" sz="2000" b="0" i="0" u="none" strike="noStrike" dirty="0">
                <a:solidFill>
                  <a:srgbClr val="000000"/>
                </a:solidFill>
                <a:effectLst/>
                <a:latin typeface="&amp;quot"/>
              </a:rPr>
              <a:t>php.ini</a:t>
            </a:r>
            <a:r>
              <a:rPr lang="zh-CN" altLang="en-US" sz="2000" b="0" i="0" u="none" strike="noStrike" dirty="0">
                <a:solidFill>
                  <a:srgbClr val="000000"/>
                </a:solidFill>
                <a:effectLst/>
                <a:latin typeface="&amp;quot"/>
              </a:rPr>
              <a:t>文件中，没有将“</a:t>
            </a:r>
            <a:r>
              <a:rPr lang="en-US" altLang="zh-CN" sz="2000" b="0" i="0" u="none" strike="noStrike" dirty="0">
                <a:solidFill>
                  <a:srgbClr val="000000"/>
                </a:solidFill>
                <a:effectLst/>
                <a:latin typeface="&amp;quot"/>
              </a:rPr>
              <a:t>;extension=php_mysql.dll”</a:t>
            </a:r>
            <a:r>
              <a:rPr lang="zh-CN" altLang="en-US" sz="2000" b="0" i="0" u="none" strike="noStrike" dirty="0">
                <a:solidFill>
                  <a:srgbClr val="000000"/>
                </a:solidFill>
                <a:effectLst/>
                <a:latin typeface="&amp;quot"/>
              </a:rPr>
              <a:t>中的前面一个“</a:t>
            </a:r>
            <a:r>
              <a:rPr lang="en-US" altLang="zh-CN" sz="2000" b="0" i="0" u="none" strike="noStrike" dirty="0">
                <a:solidFill>
                  <a:srgbClr val="000000"/>
                </a:solidFill>
                <a:effectLst/>
                <a:latin typeface="&amp;quot"/>
              </a:rPr>
              <a:t>;”</a:t>
            </a:r>
            <a:r>
              <a:rPr lang="zh-CN" altLang="en-US" sz="2000" b="0" i="0" u="none" strike="noStrike" dirty="0">
                <a:solidFill>
                  <a:srgbClr val="000000"/>
                </a:solidFill>
                <a:effectLst/>
                <a:latin typeface="&amp;quot"/>
              </a:rPr>
              <a:t>去掉，所以不能使用相应功能，解决方法是打开</a:t>
            </a:r>
            <a:r>
              <a:rPr lang="en-US" altLang="zh-CN" sz="2000" b="0" i="0" u="none" strike="noStrike" dirty="0">
                <a:solidFill>
                  <a:srgbClr val="000000"/>
                </a:solidFill>
                <a:effectLst/>
                <a:latin typeface="&amp;quot"/>
              </a:rPr>
              <a:t>php.ini</a:t>
            </a:r>
            <a:r>
              <a:rPr lang="zh-CN" altLang="en-US" sz="2000" b="0" i="0" u="none" strike="noStrike" dirty="0">
                <a:solidFill>
                  <a:srgbClr val="000000"/>
                </a:solidFill>
                <a:effectLst/>
                <a:latin typeface="&amp;quot"/>
              </a:rPr>
              <a:t>文件找到</a:t>
            </a:r>
            <a:r>
              <a:rPr lang="en-US" altLang="zh-CN" sz="2000" b="0" i="0" u="none" strike="noStrike" dirty="0">
                <a:solidFill>
                  <a:srgbClr val="000000"/>
                </a:solidFill>
                <a:effectLst/>
                <a:latin typeface="&amp;quot"/>
              </a:rPr>
              <a:t>;extension=php_mysql.dll    </a:t>
            </a:r>
            <a:r>
              <a:rPr lang="zh-CN" altLang="en-US" sz="2000" b="0" i="0" u="none" strike="noStrike" dirty="0">
                <a:solidFill>
                  <a:srgbClr val="000000"/>
                </a:solidFill>
                <a:effectLst/>
                <a:latin typeface="&amp;quot"/>
              </a:rPr>
              <a:t>改成</a:t>
            </a:r>
          </a:p>
          <a:p>
            <a:pPr algn="l"/>
            <a:r>
              <a:rPr lang="en-US" altLang="zh-CN" sz="2000" b="0" i="0" u="none" strike="noStrike" dirty="0">
                <a:solidFill>
                  <a:srgbClr val="000000"/>
                </a:solidFill>
                <a:effectLst/>
                <a:latin typeface="&amp;quot"/>
              </a:rPr>
              <a:t>extension=php_mysql.dll    //</a:t>
            </a:r>
            <a:r>
              <a:rPr lang="zh-CN" altLang="en-US" sz="2000" b="0" i="0" u="none" strike="noStrike" dirty="0">
                <a:solidFill>
                  <a:srgbClr val="000000"/>
                </a:solidFill>
                <a:effectLst/>
                <a:latin typeface="&amp;quot"/>
              </a:rPr>
              <a:t>去掉前面的</a:t>
            </a:r>
            <a:r>
              <a:rPr lang="en-US" altLang="zh-CN" sz="2000" b="0" i="0" u="none" strike="noStrike" dirty="0">
                <a:solidFill>
                  <a:srgbClr val="000000"/>
                </a:solidFill>
                <a:effectLst/>
                <a:latin typeface="&amp;quot"/>
              </a:rPr>
              <a:t>;</a:t>
            </a:r>
            <a:r>
              <a:rPr lang="zh-CN" altLang="en-US" sz="2000" b="0" i="0" u="none" strike="noStrike" dirty="0">
                <a:solidFill>
                  <a:srgbClr val="000000"/>
                </a:solidFill>
                <a:effectLst/>
                <a:latin typeface="&amp;quot"/>
              </a:rPr>
              <a:t>使之生效</a:t>
            </a:r>
          </a:p>
          <a:p>
            <a:pPr>
              <a:lnSpc>
                <a:spcPct val="130000"/>
              </a:lnSpc>
            </a:pPr>
            <a:endParaRPr lang="zh-CN" altLang="en-US" sz="2000" dirty="0">
              <a:solidFill>
                <a:schemeClr val="bg2">
                  <a:lumMod val="25000"/>
                </a:schemeClr>
              </a:solidFill>
              <a:ea typeface="Source Han Serif SC" panose="02020400000000000000" pitchFamily="18" charset="-122"/>
              <a:sym typeface="Source Han Serif SC" panose="02020400000000000000" pitchFamily="18" charset="-122"/>
            </a:endParaRPr>
          </a:p>
        </p:txBody>
      </p:sp>
      <p:grpSp>
        <p:nvGrpSpPr>
          <p:cNvPr id="17" name="组合 16">
            <a:extLst>
              <a:ext uri="{FF2B5EF4-FFF2-40B4-BE49-F238E27FC236}">
                <a16:creationId xmlns:a16="http://schemas.microsoft.com/office/drawing/2014/main" id="{9F8B5D5D-3800-48BB-9E59-BDB336CECA64}"/>
              </a:ext>
            </a:extLst>
          </p:cNvPr>
          <p:cNvGrpSpPr/>
          <p:nvPr/>
        </p:nvGrpSpPr>
        <p:grpSpPr>
          <a:xfrm>
            <a:off x="1291820" y="929563"/>
            <a:ext cx="9473599" cy="5494092"/>
            <a:chOff x="594263" y="669511"/>
            <a:chExt cx="9473599" cy="5494092"/>
          </a:xfrm>
        </p:grpSpPr>
        <p:sp>
          <p:nvSpPr>
            <p:cNvPr id="19" name="Oval 19"/>
            <p:cNvSpPr/>
            <p:nvPr/>
          </p:nvSpPr>
          <p:spPr>
            <a:xfrm>
              <a:off x="7763670" y="4358531"/>
              <a:ext cx="201725" cy="201723"/>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28" name="矩形 27">
              <a:extLst>
                <a:ext uri="{FF2B5EF4-FFF2-40B4-BE49-F238E27FC236}">
                  <a16:creationId xmlns:a16="http://schemas.microsoft.com/office/drawing/2014/main" id="{CBCE2F27-1948-4AAF-B7D2-B7B4F23C2784}"/>
                </a:ext>
              </a:extLst>
            </p:cNvPr>
            <p:cNvSpPr/>
            <p:nvPr/>
          </p:nvSpPr>
          <p:spPr>
            <a:xfrm>
              <a:off x="1605766" y="1186431"/>
              <a:ext cx="792994" cy="338554"/>
            </a:xfrm>
            <a:prstGeom prst="rect">
              <a:avLst/>
            </a:prstGeom>
          </p:spPr>
          <p:txBody>
            <a:bodyPr wrap="square">
              <a:spAutoFit/>
              <a:scene3d>
                <a:camera prst="orthographicFront"/>
                <a:lightRig rig="threePt" dir="t"/>
              </a:scene3d>
              <a:sp3d contourW="12700"/>
            </a:bodyPr>
            <a:lstStyle/>
            <a:p>
              <a:pPr algn="ctr"/>
              <a:endParaRPr lang="en-US" altLang="zh-CN" sz="1600" b="1" dirty="0">
                <a:solidFill>
                  <a:schemeClr val="tx2"/>
                </a:solidFill>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21" name="矩形 20">
              <a:extLst>
                <a:ext uri="{FF2B5EF4-FFF2-40B4-BE49-F238E27FC236}">
                  <a16:creationId xmlns:a16="http://schemas.microsoft.com/office/drawing/2014/main" id="{CBCE2F27-1948-4AAF-B7D2-B7B4F23C2784}"/>
                </a:ext>
              </a:extLst>
            </p:cNvPr>
            <p:cNvSpPr/>
            <p:nvPr/>
          </p:nvSpPr>
          <p:spPr>
            <a:xfrm>
              <a:off x="973637" y="669511"/>
              <a:ext cx="2850245" cy="461665"/>
            </a:xfrm>
            <a:prstGeom prst="rect">
              <a:avLst/>
            </a:prstGeom>
          </p:spPr>
          <p:txBody>
            <a:bodyPr wrap="square">
              <a:spAutoFit/>
            </a:bodyPr>
            <a:lstStyle/>
            <a:p>
              <a:r>
                <a:rPr lang="zh-CN" altLang="en-US" sz="2400" dirty="0">
                  <a:ln w="0"/>
                  <a:solidFill>
                    <a:schemeClr val="accent1"/>
                  </a:solidFill>
                  <a:effectLst>
                    <a:outerShdw blurRad="38100" dist="25400" dir="5400000" algn="ctr" rotWithShape="0">
                      <a:srgbClr val="6E747A">
                        <a:alpha val="43000"/>
                      </a:srgbClr>
                    </a:outerShdw>
                  </a:effectLst>
                  <a:ea typeface="Source Han Serif SC" panose="02020400000000000000" pitchFamily="18" charset="-122"/>
                  <a:cs typeface="+mn-ea"/>
                  <a:sym typeface="Source Han Serif SC" panose="02020400000000000000" pitchFamily="18" charset="-122"/>
                </a:rPr>
                <a:t>难点</a:t>
              </a:r>
              <a:r>
                <a:rPr lang="en-US" altLang="zh-CN" sz="2400" dirty="0">
                  <a:ln w="0"/>
                  <a:solidFill>
                    <a:schemeClr val="accent1"/>
                  </a:solidFill>
                  <a:effectLst>
                    <a:outerShdw blurRad="38100" dist="25400" dir="5400000" algn="ctr" rotWithShape="0">
                      <a:srgbClr val="6E747A">
                        <a:alpha val="43000"/>
                      </a:srgbClr>
                    </a:outerShdw>
                  </a:effectLst>
                  <a:ea typeface="Source Han Serif SC" panose="02020400000000000000" pitchFamily="18" charset="-122"/>
                  <a:cs typeface="+mn-ea"/>
                  <a:sym typeface="Source Han Serif SC" panose="02020400000000000000" pitchFamily="18" charset="-122"/>
                </a:rPr>
                <a:t>3</a:t>
              </a:r>
            </a:p>
          </p:txBody>
        </p:sp>
        <p:sp>
          <p:nvSpPr>
            <p:cNvPr id="43" name="KSO_Shape">
              <a:extLst>
                <a:ext uri="{FF2B5EF4-FFF2-40B4-BE49-F238E27FC236}">
                  <a16:creationId xmlns:a16="http://schemas.microsoft.com/office/drawing/2014/main" id="{AE4A5C53-8F71-4523-A3C2-DA78C722020E}"/>
                </a:ext>
              </a:extLst>
            </p:cNvPr>
            <p:cNvSpPr/>
            <p:nvPr/>
          </p:nvSpPr>
          <p:spPr>
            <a:xfrm>
              <a:off x="594263" y="4037164"/>
              <a:ext cx="523963" cy="523090"/>
            </a:xfrm>
            <a:custGeom>
              <a:avLst/>
              <a:gdLst>
                <a:gd name="connsiteX0" fmla="*/ 1129309 w 2109706"/>
                <a:gd name="connsiteY0" fmla="*/ 1646317 h 2105544"/>
                <a:gd name="connsiteX1" fmla="*/ 1240594 w 2109706"/>
                <a:gd name="connsiteY1" fmla="*/ 1865537 h 2105544"/>
                <a:gd name="connsiteX2" fmla="*/ 1187323 w 2109706"/>
                <a:gd name="connsiteY2" fmla="*/ 2105544 h 2105544"/>
                <a:gd name="connsiteX3" fmla="*/ 1076038 w 2109706"/>
                <a:gd name="connsiteY3" fmla="*/ 1886325 h 2105544"/>
                <a:gd name="connsiteX4" fmla="*/ 1129309 w 2109706"/>
                <a:gd name="connsiteY4" fmla="*/ 1646317 h 2105544"/>
                <a:gd name="connsiteX5" fmla="*/ 980398 w 2109706"/>
                <a:gd name="connsiteY5" fmla="*/ 1646317 h 2105544"/>
                <a:gd name="connsiteX6" fmla="*/ 1033669 w 2109706"/>
                <a:gd name="connsiteY6" fmla="*/ 1886325 h 2105544"/>
                <a:gd name="connsiteX7" fmla="*/ 922384 w 2109706"/>
                <a:gd name="connsiteY7" fmla="*/ 2105544 h 2105544"/>
                <a:gd name="connsiteX8" fmla="*/ 869113 w 2109706"/>
                <a:gd name="connsiteY8" fmla="*/ 1865537 h 2105544"/>
                <a:gd name="connsiteX9" fmla="*/ 980398 w 2109706"/>
                <a:gd name="connsiteY9" fmla="*/ 1646317 h 2105544"/>
                <a:gd name="connsiteX10" fmla="*/ 1273542 w 2109706"/>
                <a:gd name="connsiteY10" fmla="*/ 1609284 h 2105544"/>
                <a:gd name="connsiteX11" fmla="*/ 1435849 w 2109706"/>
                <a:gd name="connsiteY11" fmla="*/ 1793941 h 2105544"/>
                <a:gd name="connsiteX12" fmla="*/ 1443938 w 2109706"/>
                <a:gd name="connsiteY12" fmla="*/ 2039656 h 2105544"/>
                <a:gd name="connsiteX13" fmla="*/ 1281632 w 2109706"/>
                <a:gd name="connsiteY13" fmla="*/ 1854999 h 2105544"/>
                <a:gd name="connsiteX14" fmla="*/ 1273542 w 2109706"/>
                <a:gd name="connsiteY14" fmla="*/ 1609284 h 2105544"/>
                <a:gd name="connsiteX15" fmla="*/ 836164 w 2109706"/>
                <a:gd name="connsiteY15" fmla="*/ 1609284 h 2105544"/>
                <a:gd name="connsiteX16" fmla="*/ 828074 w 2109706"/>
                <a:gd name="connsiteY16" fmla="*/ 1854999 h 2105544"/>
                <a:gd name="connsiteX17" fmla="*/ 665768 w 2109706"/>
                <a:gd name="connsiteY17" fmla="*/ 2039656 h 2105544"/>
                <a:gd name="connsiteX18" fmla="*/ 673858 w 2109706"/>
                <a:gd name="connsiteY18" fmla="*/ 1793941 h 2105544"/>
                <a:gd name="connsiteX19" fmla="*/ 836164 w 2109706"/>
                <a:gd name="connsiteY19" fmla="*/ 1609284 h 2105544"/>
                <a:gd name="connsiteX20" fmla="*/ 1404034 w 2109706"/>
                <a:gd name="connsiteY20" fmla="*/ 1537545 h 2105544"/>
                <a:gd name="connsiteX21" fmla="*/ 1607164 w 2109706"/>
                <a:gd name="connsiteY21" fmla="*/ 1676037 h 2105544"/>
                <a:gd name="connsiteX22" fmla="*/ 1676106 w 2109706"/>
                <a:gd name="connsiteY22" fmla="*/ 1912020 h 2105544"/>
                <a:gd name="connsiteX23" fmla="*/ 1472977 w 2109706"/>
                <a:gd name="connsiteY23" fmla="*/ 1773529 h 2105544"/>
                <a:gd name="connsiteX24" fmla="*/ 1404034 w 2109706"/>
                <a:gd name="connsiteY24" fmla="*/ 1537545 h 2105544"/>
                <a:gd name="connsiteX25" fmla="*/ 705672 w 2109706"/>
                <a:gd name="connsiteY25" fmla="*/ 1537545 h 2105544"/>
                <a:gd name="connsiteX26" fmla="*/ 636729 w 2109706"/>
                <a:gd name="connsiteY26" fmla="*/ 1773529 h 2105544"/>
                <a:gd name="connsiteX27" fmla="*/ 433600 w 2109706"/>
                <a:gd name="connsiteY27" fmla="*/ 1912020 h 2105544"/>
                <a:gd name="connsiteX28" fmla="*/ 502542 w 2109706"/>
                <a:gd name="connsiteY28" fmla="*/ 1676037 h 2105544"/>
                <a:gd name="connsiteX29" fmla="*/ 705672 w 2109706"/>
                <a:gd name="connsiteY29" fmla="*/ 1537545 h 2105544"/>
                <a:gd name="connsiteX30" fmla="*/ 1512586 w 2109706"/>
                <a:gd name="connsiteY30" fmla="*/ 1435608 h 2105544"/>
                <a:gd name="connsiteX31" fmla="*/ 1743775 w 2109706"/>
                <a:gd name="connsiteY31" fmla="*/ 1519233 h 2105544"/>
                <a:gd name="connsiteX32" fmla="*/ 1869239 w 2109706"/>
                <a:gd name="connsiteY32" fmla="*/ 1730657 h 2105544"/>
                <a:gd name="connsiteX33" fmla="*/ 1638050 w 2109706"/>
                <a:gd name="connsiteY33" fmla="*/ 1647033 h 2105544"/>
                <a:gd name="connsiteX34" fmla="*/ 1512586 w 2109706"/>
                <a:gd name="connsiteY34" fmla="*/ 1435608 h 2105544"/>
                <a:gd name="connsiteX35" fmla="*/ 597120 w 2109706"/>
                <a:gd name="connsiteY35" fmla="*/ 1435608 h 2105544"/>
                <a:gd name="connsiteX36" fmla="*/ 471656 w 2109706"/>
                <a:gd name="connsiteY36" fmla="*/ 1647033 h 2105544"/>
                <a:gd name="connsiteX37" fmla="*/ 240467 w 2109706"/>
                <a:gd name="connsiteY37" fmla="*/ 1730657 h 2105544"/>
                <a:gd name="connsiteX38" fmla="*/ 365931 w 2109706"/>
                <a:gd name="connsiteY38" fmla="*/ 1519233 h 2105544"/>
                <a:gd name="connsiteX39" fmla="*/ 597120 w 2109706"/>
                <a:gd name="connsiteY39" fmla="*/ 1435608 h 2105544"/>
                <a:gd name="connsiteX40" fmla="*/ 1650985 w 2109706"/>
                <a:gd name="connsiteY40" fmla="*/ 1299221 h 2105544"/>
                <a:gd name="connsiteX41" fmla="*/ 1837099 w 2109706"/>
                <a:gd name="connsiteY41" fmla="*/ 1333381 h 2105544"/>
                <a:gd name="connsiteX42" fmla="*/ 2011200 w 2109706"/>
                <a:gd name="connsiteY42" fmla="*/ 1506961 h 2105544"/>
                <a:gd name="connsiteX43" fmla="*/ 1766478 w 2109706"/>
                <a:gd name="connsiteY43" fmla="*/ 1483459 h 2105544"/>
                <a:gd name="connsiteX44" fmla="*/ 1592376 w 2109706"/>
                <a:gd name="connsiteY44" fmla="*/ 1309878 h 2105544"/>
                <a:gd name="connsiteX45" fmla="*/ 1650985 w 2109706"/>
                <a:gd name="connsiteY45" fmla="*/ 1299221 h 2105544"/>
                <a:gd name="connsiteX46" fmla="*/ 458721 w 2109706"/>
                <a:gd name="connsiteY46" fmla="*/ 1299221 h 2105544"/>
                <a:gd name="connsiteX47" fmla="*/ 517330 w 2109706"/>
                <a:gd name="connsiteY47" fmla="*/ 1309878 h 2105544"/>
                <a:gd name="connsiteX48" fmla="*/ 343228 w 2109706"/>
                <a:gd name="connsiteY48" fmla="*/ 1483459 h 2105544"/>
                <a:gd name="connsiteX49" fmla="*/ 98506 w 2109706"/>
                <a:gd name="connsiteY49" fmla="*/ 1506961 h 2105544"/>
                <a:gd name="connsiteX50" fmla="*/ 272607 w 2109706"/>
                <a:gd name="connsiteY50" fmla="*/ 1333381 h 2105544"/>
                <a:gd name="connsiteX51" fmla="*/ 458721 w 2109706"/>
                <a:gd name="connsiteY51" fmla="*/ 1299221 h 2105544"/>
                <a:gd name="connsiteX52" fmla="*/ 1815445 w 2109706"/>
                <a:gd name="connsiteY52" fmla="*/ 1123451 h 2105544"/>
                <a:gd name="connsiteX53" fmla="*/ 1881271 w 2109706"/>
                <a:gd name="connsiteY53" fmla="*/ 1130160 h 2105544"/>
                <a:gd name="connsiteX54" fmla="*/ 2093070 w 2109706"/>
                <a:gd name="connsiteY54" fmla="*/ 1254990 h 2105544"/>
                <a:gd name="connsiteX55" fmla="*/ 1850192 w 2109706"/>
                <a:gd name="connsiteY55" fmla="*/ 1293086 h 2105544"/>
                <a:gd name="connsiteX56" fmla="*/ 1638392 w 2109706"/>
                <a:gd name="connsiteY56" fmla="*/ 1168255 h 2105544"/>
                <a:gd name="connsiteX57" fmla="*/ 1815445 w 2109706"/>
                <a:gd name="connsiteY57" fmla="*/ 1123451 h 2105544"/>
                <a:gd name="connsiteX58" fmla="*/ 294261 w 2109706"/>
                <a:gd name="connsiteY58" fmla="*/ 1123451 h 2105544"/>
                <a:gd name="connsiteX59" fmla="*/ 471314 w 2109706"/>
                <a:gd name="connsiteY59" fmla="*/ 1168256 h 2105544"/>
                <a:gd name="connsiteX60" fmla="*/ 259514 w 2109706"/>
                <a:gd name="connsiteY60" fmla="*/ 1293086 h 2105544"/>
                <a:gd name="connsiteX61" fmla="*/ 16636 w 2109706"/>
                <a:gd name="connsiteY61" fmla="*/ 1254990 h 2105544"/>
                <a:gd name="connsiteX62" fmla="*/ 228435 w 2109706"/>
                <a:gd name="connsiteY62" fmla="*/ 1130160 h 2105544"/>
                <a:gd name="connsiteX63" fmla="*/ 294261 w 2109706"/>
                <a:gd name="connsiteY63" fmla="*/ 1123451 h 2105544"/>
                <a:gd name="connsiteX64" fmla="*/ 1873517 w 2109706"/>
                <a:gd name="connsiteY64" fmla="*/ 922337 h 2105544"/>
                <a:gd name="connsiteX65" fmla="*/ 2109706 w 2109706"/>
                <a:gd name="connsiteY65" fmla="*/ 990574 h 2105544"/>
                <a:gd name="connsiteX66" fmla="*/ 1883932 w 2109706"/>
                <a:gd name="connsiteY66" fmla="*/ 1087874 h 2105544"/>
                <a:gd name="connsiteX67" fmla="*/ 1647742 w 2109706"/>
                <a:gd name="connsiteY67" fmla="*/ 1019638 h 2105544"/>
                <a:gd name="connsiteX68" fmla="*/ 1873517 w 2109706"/>
                <a:gd name="connsiteY68" fmla="*/ 922337 h 2105544"/>
                <a:gd name="connsiteX69" fmla="*/ 236189 w 2109706"/>
                <a:gd name="connsiteY69" fmla="*/ 922337 h 2105544"/>
                <a:gd name="connsiteX70" fmla="*/ 461964 w 2109706"/>
                <a:gd name="connsiteY70" fmla="*/ 1019638 h 2105544"/>
                <a:gd name="connsiteX71" fmla="*/ 225774 w 2109706"/>
                <a:gd name="connsiteY71" fmla="*/ 1087874 h 2105544"/>
                <a:gd name="connsiteX72" fmla="*/ 0 w 2109706"/>
                <a:gd name="connsiteY72" fmla="*/ 990574 h 2105544"/>
                <a:gd name="connsiteX73" fmla="*/ 236189 w 2109706"/>
                <a:gd name="connsiteY73" fmla="*/ 922337 h 2105544"/>
                <a:gd name="connsiteX74" fmla="*/ 1942296 w 2109706"/>
                <a:gd name="connsiteY74" fmla="*/ 704767 h 2105544"/>
                <a:gd name="connsiteX75" fmla="*/ 2060061 w 2109706"/>
                <a:gd name="connsiteY75" fmla="*/ 730327 h 2105544"/>
                <a:gd name="connsiteX76" fmla="*/ 1865578 w 2109706"/>
                <a:gd name="connsiteY76" fmla="*/ 880719 h 2105544"/>
                <a:gd name="connsiteX77" fmla="*/ 1619839 w 2109706"/>
                <a:gd name="connsiteY77" fmla="*/ 873364 h 2105544"/>
                <a:gd name="connsiteX78" fmla="*/ 1814323 w 2109706"/>
                <a:gd name="connsiteY78" fmla="*/ 722973 h 2105544"/>
                <a:gd name="connsiteX79" fmla="*/ 1942296 w 2109706"/>
                <a:gd name="connsiteY79" fmla="*/ 704767 h 2105544"/>
                <a:gd name="connsiteX80" fmla="*/ 167410 w 2109706"/>
                <a:gd name="connsiteY80" fmla="*/ 704767 h 2105544"/>
                <a:gd name="connsiteX81" fmla="*/ 295383 w 2109706"/>
                <a:gd name="connsiteY81" fmla="*/ 722973 h 2105544"/>
                <a:gd name="connsiteX82" fmla="*/ 489867 w 2109706"/>
                <a:gd name="connsiteY82" fmla="*/ 873364 h 2105544"/>
                <a:gd name="connsiteX83" fmla="*/ 244128 w 2109706"/>
                <a:gd name="connsiteY83" fmla="*/ 880719 h 2105544"/>
                <a:gd name="connsiteX84" fmla="*/ 49645 w 2109706"/>
                <a:gd name="connsiteY84" fmla="*/ 730327 h 2105544"/>
                <a:gd name="connsiteX85" fmla="*/ 167410 w 2109706"/>
                <a:gd name="connsiteY85" fmla="*/ 704767 h 2105544"/>
                <a:gd name="connsiteX86" fmla="*/ 1887774 w 2109706"/>
                <a:gd name="connsiteY86" fmla="*/ 487375 h 2105544"/>
                <a:gd name="connsiteX87" fmla="*/ 1947256 w 2109706"/>
                <a:gd name="connsiteY87" fmla="*/ 490603 h 2105544"/>
                <a:gd name="connsiteX88" fmla="*/ 1796284 w 2109706"/>
                <a:gd name="connsiteY88" fmla="*/ 684635 h 2105544"/>
                <a:gd name="connsiteX89" fmla="*/ 1556436 w 2109706"/>
                <a:gd name="connsiteY89" fmla="*/ 738625 h 2105544"/>
                <a:gd name="connsiteX90" fmla="*/ 1707409 w 2109706"/>
                <a:gd name="connsiteY90" fmla="*/ 544592 h 2105544"/>
                <a:gd name="connsiteX91" fmla="*/ 1887774 w 2109706"/>
                <a:gd name="connsiteY91" fmla="*/ 487375 h 2105544"/>
                <a:gd name="connsiteX92" fmla="*/ 221932 w 2109706"/>
                <a:gd name="connsiteY92" fmla="*/ 487375 h 2105544"/>
                <a:gd name="connsiteX93" fmla="*/ 402297 w 2109706"/>
                <a:gd name="connsiteY93" fmla="*/ 544592 h 2105544"/>
                <a:gd name="connsiteX94" fmla="*/ 553270 w 2109706"/>
                <a:gd name="connsiteY94" fmla="*/ 738625 h 2105544"/>
                <a:gd name="connsiteX95" fmla="*/ 313422 w 2109706"/>
                <a:gd name="connsiteY95" fmla="*/ 684635 h 2105544"/>
                <a:gd name="connsiteX96" fmla="*/ 162450 w 2109706"/>
                <a:gd name="connsiteY96" fmla="*/ 490603 h 2105544"/>
                <a:gd name="connsiteX97" fmla="*/ 221932 w 2109706"/>
                <a:gd name="connsiteY97" fmla="*/ 487375 h 2105544"/>
                <a:gd name="connsiteX98" fmla="*/ 1778378 w 2109706"/>
                <a:gd name="connsiteY98" fmla="*/ 286464 h 2105544"/>
                <a:gd name="connsiteX99" fmla="*/ 1680402 w 2109706"/>
                <a:gd name="connsiteY99" fmla="*/ 511946 h 2105544"/>
                <a:gd name="connsiteX100" fmla="*/ 1461517 w 2109706"/>
                <a:gd name="connsiteY100" fmla="*/ 623887 h 2105544"/>
                <a:gd name="connsiteX101" fmla="*/ 1559493 w 2109706"/>
                <a:gd name="connsiteY101" fmla="*/ 398405 h 2105544"/>
                <a:gd name="connsiteX102" fmla="*/ 1778378 w 2109706"/>
                <a:gd name="connsiteY102" fmla="*/ 286464 h 2105544"/>
                <a:gd name="connsiteX103" fmla="*/ 331328 w 2109706"/>
                <a:gd name="connsiteY103" fmla="*/ 286464 h 2105544"/>
                <a:gd name="connsiteX104" fmla="*/ 550213 w 2109706"/>
                <a:gd name="connsiteY104" fmla="*/ 398405 h 2105544"/>
                <a:gd name="connsiteX105" fmla="*/ 648189 w 2109706"/>
                <a:gd name="connsiteY105" fmla="*/ 623887 h 2105544"/>
                <a:gd name="connsiteX106" fmla="*/ 429304 w 2109706"/>
                <a:gd name="connsiteY106" fmla="*/ 511946 h 2105544"/>
                <a:gd name="connsiteX107" fmla="*/ 331328 w 2109706"/>
                <a:gd name="connsiteY107" fmla="*/ 286464 h 2105544"/>
                <a:gd name="connsiteX108" fmla="*/ 1564038 w 2109706"/>
                <a:gd name="connsiteY108" fmla="*/ 130737 h 2105544"/>
                <a:gd name="connsiteX109" fmla="*/ 1525215 w 2109706"/>
                <a:gd name="connsiteY109" fmla="*/ 373500 h 2105544"/>
                <a:gd name="connsiteX110" fmla="*/ 1341045 w 2109706"/>
                <a:gd name="connsiteY110" fmla="*/ 536359 h 2105544"/>
                <a:gd name="connsiteX111" fmla="*/ 1379867 w 2109706"/>
                <a:gd name="connsiteY111" fmla="*/ 293595 h 2105544"/>
                <a:gd name="connsiteX112" fmla="*/ 1564038 w 2109706"/>
                <a:gd name="connsiteY112" fmla="*/ 130737 h 2105544"/>
                <a:gd name="connsiteX113" fmla="*/ 545669 w 2109706"/>
                <a:gd name="connsiteY113" fmla="*/ 130737 h 2105544"/>
                <a:gd name="connsiteX114" fmla="*/ 729839 w 2109706"/>
                <a:gd name="connsiteY114" fmla="*/ 293595 h 2105544"/>
                <a:gd name="connsiteX115" fmla="*/ 768661 w 2109706"/>
                <a:gd name="connsiteY115" fmla="*/ 536359 h 2105544"/>
                <a:gd name="connsiteX116" fmla="*/ 584491 w 2109706"/>
                <a:gd name="connsiteY116" fmla="*/ 373500 h 2105544"/>
                <a:gd name="connsiteX117" fmla="*/ 545669 w 2109706"/>
                <a:gd name="connsiteY117" fmla="*/ 130737 h 2105544"/>
                <a:gd name="connsiteX118" fmla="*/ 1317704 w 2109706"/>
                <a:gd name="connsiteY118" fmla="*/ 33206 h 2105544"/>
                <a:gd name="connsiteX119" fmla="*/ 1340474 w 2109706"/>
                <a:gd name="connsiteY119" fmla="*/ 277998 h 2105544"/>
                <a:gd name="connsiteX120" fmla="*/ 1202591 w 2109706"/>
                <a:gd name="connsiteY120" fmla="*/ 481541 h 2105544"/>
                <a:gd name="connsiteX121" fmla="*/ 1179821 w 2109706"/>
                <a:gd name="connsiteY121" fmla="*/ 236749 h 2105544"/>
                <a:gd name="connsiteX122" fmla="*/ 1317704 w 2109706"/>
                <a:gd name="connsiteY122" fmla="*/ 33206 h 2105544"/>
                <a:gd name="connsiteX123" fmla="*/ 792003 w 2109706"/>
                <a:gd name="connsiteY123" fmla="*/ 33206 h 2105544"/>
                <a:gd name="connsiteX124" fmla="*/ 929886 w 2109706"/>
                <a:gd name="connsiteY124" fmla="*/ 236749 h 2105544"/>
                <a:gd name="connsiteX125" fmla="*/ 907116 w 2109706"/>
                <a:gd name="connsiteY125" fmla="*/ 481541 h 2105544"/>
                <a:gd name="connsiteX126" fmla="*/ 769233 w 2109706"/>
                <a:gd name="connsiteY126" fmla="*/ 277998 h 2105544"/>
                <a:gd name="connsiteX127" fmla="*/ 792003 w 2109706"/>
                <a:gd name="connsiteY127" fmla="*/ 33206 h 2105544"/>
                <a:gd name="connsiteX128" fmla="*/ 1054853 w 2109706"/>
                <a:gd name="connsiteY128" fmla="*/ 0 h 2105544"/>
                <a:gd name="connsiteX129" fmla="*/ 1137785 w 2109706"/>
                <a:gd name="connsiteY129" fmla="*/ 231438 h 2105544"/>
                <a:gd name="connsiteX130" fmla="*/ 1054853 w 2109706"/>
                <a:gd name="connsiteY130" fmla="*/ 462877 h 2105544"/>
                <a:gd name="connsiteX131" fmla="*/ 971921 w 2109706"/>
                <a:gd name="connsiteY131" fmla="*/ 231438 h 2105544"/>
                <a:gd name="connsiteX132" fmla="*/ 1054853 w 2109706"/>
                <a:gd name="connsiteY132" fmla="*/ 0 h 210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109706" h="2105544">
                  <a:moveTo>
                    <a:pt x="1129309" y="1646317"/>
                  </a:moveTo>
                  <a:cubicBezTo>
                    <a:pt x="1187634" y="1698750"/>
                    <a:pt x="1229276" y="1775942"/>
                    <a:pt x="1240594" y="1865537"/>
                  </a:cubicBezTo>
                  <a:cubicBezTo>
                    <a:pt x="1251913" y="1955131"/>
                    <a:pt x="1230775" y="2040254"/>
                    <a:pt x="1187323" y="2105544"/>
                  </a:cubicBezTo>
                  <a:cubicBezTo>
                    <a:pt x="1128998" y="2053111"/>
                    <a:pt x="1087357" y="1975920"/>
                    <a:pt x="1076038" y="1886325"/>
                  </a:cubicBezTo>
                  <a:cubicBezTo>
                    <a:pt x="1064720" y="1796731"/>
                    <a:pt x="1085856" y="1711608"/>
                    <a:pt x="1129309" y="1646317"/>
                  </a:cubicBezTo>
                  <a:close/>
                  <a:moveTo>
                    <a:pt x="980398" y="1646317"/>
                  </a:moveTo>
                  <a:cubicBezTo>
                    <a:pt x="1023850" y="1711608"/>
                    <a:pt x="1044988" y="1796731"/>
                    <a:pt x="1033669" y="1886325"/>
                  </a:cubicBezTo>
                  <a:cubicBezTo>
                    <a:pt x="1022351" y="1975920"/>
                    <a:pt x="980709" y="2053111"/>
                    <a:pt x="922384" y="2105544"/>
                  </a:cubicBezTo>
                  <a:cubicBezTo>
                    <a:pt x="878931" y="2040254"/>
                    <a:pt x="857794" y="1955131"/>
                    <a:pt x="869113" y="1865537"/>
                  </a:cubicBezTo>
                  <a:cubicBezTo>
                    <a:pt x="880431" y="1775942"/>
                    <a:pt x="922073" y="1698750"/>
                    <a:pt x="980398" y="1646317"/>
                  </a:cubicBezTo>
                  <a:close/>
                  <a:moveTo>
                    <a:pt x="1273542" y="1609284"/>
                  </a:moveTo>
                  <a:cubicBezTo>
                    <a:pt x="1343074" y="1645565"/>
                    <a:pt x="1402604" y="1709976"/>
                    <a:pt x="1435849" y="1793941"/>
                  </a:cubicBezTo>
                  <a:cubicBezTo>
                    <a:pt x="1469093" y="1877906"/>
                    <a:pt x="1469789" y="1965610"/>
                    <a:pt x="1443938" y="2039656"/>
                  </a:cubicBezTo>
                  <a:cubicBezTo>
                    <a:pt x="1374406" y="2003375"/>
                    <a:pt x="1314876" y="1938964"/>
                    <a:pt x="1281632" y="1854999"/>
                  </a:cubicBezTo>
                  <a:cubicBezTo>
                    <a:pt x="1248388" y="1771034"/>
                    <a:pt x="1247691" y="1683329"/>
                    <a:pt x="1273542" y="1609284"/>
                  </a:cubicBezTo>
                  <a:close/>
                  <a:moveTo>
                    <a:pt x="836164" y="1609284"/>
                  </a:moveTo>
                  <a:cubicBezTo>
                    <a:pt x="862014" y="1683329"/>
                    <a:pt x="861318" y="1771034"/>
                    <a:pt x="828074" y="1854999"/>
                  </a:cubicBezTo>
                  <a:cubicBezTo>
                    <a:pt x="794830" y="1938964"/>
                    <a:pt x="735299" y="2003375"/>
                    <a:pt x="665768" y="2039656"/>
                  </a:cubicBezTo>
                  <a:cubicBezTo>
                    <a:pt x="639917" y="1965610"/>
                    <a:pt x="640613" y="1877906"/>
                    <a:pt x="673858" y="1793941"/>
                  </a:cubicBezTo>
                  <a:cubicBezTo>
                    <a:pt x="707102" y="1709976"/>
                    <a:pt x="766632" y="1645565"/>
                    <a:pt x="836164" y="1609284"/>
                  </a:cubicBezTo>
                  <a:close/>
                  <a:moveTo>
                    <a:pt x="1404034" y="1537545"/>
                  </a:moveTo>
                  <a:cubicBezTo>
                    <a:pt x="1480404" y="1555395"/>
                    <a:pt x="1554083" y="1602977"/>
                    <a:pt x="1607164" y="1676037"/>
                  </a:cubicBezTo>
                  <a:cubicBezTo>
                    <a:pt x="1660245" y="1749096"/>
                    <a:pt x="1682730" y="1833873"/>
                    <a:pt x="1676106" y="1912020"/>
                  </a:cubicBezTo>
                  <a:cubicBezTo>
                    <a:pt x="1599736" y="1894171"/>
                    <a:pt x="1526058" y="1846589"/>
                    <a:pt x="1472977" y="1773529"/>
                  </a:cubicBezTo>
                  <a:cubicBezTo>
                    <a:pt x="1419896" y="1700470"/>
                    <a:pt x="1397410" y="1615693"/>
                    <a:pt x="1404034" y="1537545"/>
                  </a:cubicBezTo>
                  <a:close/>
                  <a:moveTo>
                    <a:pt x="705672" y="1537545"/>
                  </a:moveTo>
                  <a:cubicBezTo>
                    <a:pt x="712296" y="1615693"/>
                    <a:pt x="689810" y="1700470"/>
                    <a:pt x="636729" y="1773529"/>
                  </a:cubicBezTo>
                  <a:cubicBezTo>
                    <a:pt x="583648" y="1846589"/>
                    <a:pt x="509970" y="1894171"/>
                    <a:pt x="433600" y="1912020"/>
                  </a:cubicBezTo>
                  <a:cubicBezTo>
                    <a:pt x="426976" y="1833872"/>
                    <a:pt x="449461" y="1749096"/>
                    <a:pt x="502542" y="1676037"/>
                  </a:cubicBezTo>
                  <a:cubicBezTo>
                    <a:pt x="555623" y="1602977"/>
                    <a:pt x="629302" y="1555394"/>
                    <a:pt x="705672" y="1537545"/>
                  </a:cubicBezTo>
                  <a:close/>
                  <a:moveTo>
                    <a:pt x="1512586" y="1435608"/>
                  </a:moveTo>
                  <a:cubicBezTo>
                    <a:pt x="1590995" y="1433905"/>
                    <a:pt x="1674193" y="1461669"/>
                    <a:pt x="1743775" y="1519233"/>
                  </a:cubicBezTo>
                  <a:cubicBezTo>
                    <a:pt x="1813358" y="1576796"/>
                    <a:pt x="1856220" y="1653317"/>
                    <a:pt x="1869239" y="1730657"/>
                  </a:cubicBezTo>
                  <a:cubicBezTo>
                    <a:pt x="1790829" y="1732361"/>
                    <a:pt x="1707632" y="1704597"/>
                    <a:pt x="1638050" y="1647033"/>
                  </a:cubicBezTo>
                  <a:cubicBezTo>
                    <a:pt x="1568467" y="1589470"/>
                    <a:pt x="1525604" y="1512949"/>
                    <a:pt x="1512586" y="1435608"/>
                  </a:cubicBezTo>
                  <a:close/>
                  <a:moveTo>
                    <a:pt x="597120" y="1435608"/>
                  </a:moveTo>
                  <a:cubicBezTo>
                    <a:pt x="584101" y="1512948"/>
                    <a:pt x="541239" y="1589470"/>
                    <a:pt x="471656" y="1647033"/>
                  </a:cubicBezTo>
                  <a:cubicBezTo>
                    <a:pt x="402074" y="1704597"/>
                    <a:pt x="318877" y="1732361"/>
                    <a:pt x="240467" y="1730657"/>
                  </a:cubicBezTo>
                  <a:cubicBezTo>
                    <a:pt x="253486" y="1653317"/>
                    <a:pt x="296348" y="1576796"/>
                    <a:pt x="365931" y="1519233"/>
                  </a:cubicBezTo>
                  <a:cubicBezTo>
                    <a:pt x="435513" y="1461669"/>
                    <a:pt x="518710" y="1433904"/>
                    <a:pt x="597120" y="1435608"/>
                  </a:cubicBezTo>
                  <a:close/>
                  <a:moveTo>
                    <a:pt x="1650985" y="1299221"/>
                  </a:moveTo>
                  <a:cubicBezTo>
                    <a:pt x="1711282" y="1293845"/>
                    <a:pt x="1775815" y="1304543"/>
                    <a:pt x="1837099" y="1333381"/>
                  </a:cubicBezTo>
                  <a:cubicBezTo>
                    <a:pt x="1918811" y="1371831"/>
                    <a:pt x="1979356" y="1435289"/>
                    <a:pt x="2011200" y="1506961"/>
                  </a:cubicBezTo>
                  <a:cubicBezTo>
                    <a:pt x="1935677" y="1528112"/>
                    <a:pt x="1848190" y="1521910"/>
                    <a:pt x="1766478" y="1483459"/>
                  </a:cubicBezTo>
                  <a:cubicBezTo>
                    <a:pt x="1684766" y="1445008"/>
                    <a:pt x="1624220" y="1381551"/>
                    <a:pt x="1592376" y="1309878"/>
                  </a:cubicBezTo>
                  <a:cubicBezTo>
                    <a:pt x="1611257" y="1304591"/>
                    <a:pt x="1630885" y="1301013"/>
                    <a:pt x="1650985" y="1299221"/>
                  </a:cubicBezTo>
                  <a:close/>
                  <a:moveTo>
                    <a:pt x="458721" y="1299221"/>
                  </a:moveTo>
                  <a:cubicBezTo>
                    <a:pt x="478820" y="1301013"/>
                    <a:pt x="498449" y="1304591"/>
                    <a:pt x="517330" y="1309878"/>
                  </a:cubicBezTo>
                  <a:cubicBezTo>
                    <a:pt x="485486" y="1381551"/>
                    <a:pt x="424940" y="1445008"/>
                    <a:pt x="343228" y="1483459"/>
                  </a:cubicBezTo>
                  <a:cubicBezTo>
                    <a:pt x="261516" y="1521910"/>
                    <a:pt x="174029" y="1528111"/>
                    <a:pt x="98506" y="1506961"/>
                  </a:cubicBezTo>
                  <a:cubicBezTo>
                    <a:pt x="130349" y="1435289"/>
                    <a:pt x="190895" y="1371831"/>
                    <a:pt x="272607" y="1333381"/>
                  </a:cubicBezTo>
                  <a:cubicBezTo>
                    <a:pt x="333891" y="1304543"/>
                    <a:pt x="398424" y="1293845"/>
                    <a:pt x="458721" y="1299221"/>
                  </a:cubicBezTo>
                  <a:close/>
                  <a:moveTo>
                    <a:pt x="1815445" y="1123451"/>
                  </a:moveTo>
                  <a:cubicBezTo>
                    <a:pt x="1837069" y="1123741"/>
                    <a:pt x="1859095" y="1125929"/>
                    <a:pt x="1881271" y="1130160"/>
                  </a:cubicBezTo>
                  <a:cubicBezTo>
                    <a:pt x="1969979" y="1147082"/>
                    <a:pt x="2044403" y="1193488"/>
                    <a:pt x="2093070" y="1254990"/>
                  </a:cubicBezTo>
                  <a:cubicBezTo>
                    <a:pt x="2025180" y="1294258"/>
                    <a:pt x="1938899" y="1310008"/>
                    <a:pt x="1850192" y="1293086"/>
                  </a:cubicBezTo>
                  <a:cubicBezTo>
                    <a:pt x="1761485" y="1276164"/>
                    <a:pt x="1687060" y="1229758"/>
                    <a:pt x="1638392" y="1168255"/>
                  </a:cubicBezTo>
                  <a:cubicBezTo>
                    <a:pt x="1689310" y="1138805"/>
                    <a:pt x="1750573" y="1122583"/>
                    <a:pt x="1815445" y="1123451"/>
                  </a:cubicBezTo>
                  <a:close/>
                  <a:moveTo>
                    <a:pt x="294261" y="1123451"/>
                  </a:moveTo>
                  <a:cubicBezTo>
                    <a:pt x="359133" y="1122583"/>
                    <a:pt x="420396" y="1138805"/>
                    <a:pt x="471314" y="1168256"/>
                  </a:cubicBezTo>
                  <a:cubicBezTo>
                    <a:pt x="422647" y="1229757"/>
                    <a:pt x="348222" y="1276164"/>
                    <a:pt x="259514" y="1293086"/>
                  </a:cubicBezTo>
                  <a:cubicBezTo>
                    <a:pt x="170807" y="1310008"/>
                    <a:pt x="84526" y="1294257"/>
                    <a:pt x="16636" y="1254990"/>
                  </a:cubicBezTo>
                  <a:cubicBezTo>
                    <a:pt x="65303" y="1193488"/>
                    <a:pt x="139728" y="1147082"/>
                    <a:pt x="228435" y="1130160"/>
                  </a:cubicBezTo>
                  <a:cubicBezTo>
                    <a:pt x="250611" y="1125929"/>
                    <a:pt x="272637" y="1123741"/>
                    <a:pt x="294261" y="1123451"/>
                  </a:cubicBezTo>
                  <a:close/>
                  <a:moveTo>
                    <a:pt x="1873517" y="922337"/>
                  </a:moveTo>
                  <a:cubicBezTo>
                    <a:pt x="1963646" y="916667"/>
                    <a:pt x="2047273" y="943107"/>
                    <a:pt x="2109706" y="990574"/>
                  </a:cubicBezTo>
                  <a:cubicBezTo>
                    <a:pt x="2053714" y="1045491"/>
                    <a:pt x="1974060" y="1082204"/>
                    <a:pt x="1883932" y="1087874"/>
                  </a:cubicBezTo>
                  <a:cubicBezTo>
                    <a:pt x="1793803" y="1093544"/>
                    <a:pt x="1710176" y="1067105"/>
                    <a:pt x="1647742" y="1019638"/>
                  </a:cubicBezTo>
                  <a:cubicBezTo>
                    <a:pt x="1703734" y="964721"/>
                    <a:pt x="1783389" y="928008"/>
                    <a:pt x="1873517" y="922337"/>
                  </a:cubicBezTo>
                  <a:close/>
                  <a:moveTo>
                    <a:pt x="236189" y="922337"/>
                  </a:moveTo>
                  <a:cubicBezTo>
                    <a:pt x="326317" y="928008"/>
                    <a:pt x="405972" y="964720"/>
                    <a:pt x="461964" y="1019638"/>
                  </a:cubicBezTo>
                  <a:cubicBezTo>
                    <a:pt x="399530" y="1067104"/>
                    <a:pt x="315903" y="1093544"/>
                    <a:pt x="225774" y="1087874"/>
                  </a:cubicBezTo>
                  <a:cubicBezTo>
                    <a:pt x="135646" y="1082204"/>
                    <a:pt x="55992" y="1045491"/>
                    <a:pt x="0" y="990574"/>
                  </a:cubicBezTo>
                  <a:cubicBezTo>
                    <a:pt x="62433" y="943107"/>
                    <a:pt x="146060" y="916667"/>
                    <a:pt x="236189" y="922337"/>
                  </a:cubicBezTo>
                  <a:close/>
                  <a:moveTo>
                    <a:pt x="1942296" y="704767"/>
                  </a:moveTo>
                  <a:cubicBezTo>
                    <a:pt x="1983960" y="706288"/>
                    <a:pt x="2023923" y="715103"/>
                    <a:pt x="2060061" y="730327"/>
                  </a:cubicBezTo>
                  <a:cubicBezTo>
                    <a:pt x="2019486" y="797444"/>
                    <a:pt x="1951465" y="852812"/>
                    <a:pt x="1865578" y="880719"/>
                  </a:cubicBezTo>
                  <a:cubicBezTo>
                    <a:pt x="1779691" y="908625"/>
                    <a:pt x="1692116" y="903813"/>
                    <a:pt x="1619839" y="873364"/>
                  </a:cubicBezTo>
                  <a:cubicBezTo>
                    <a:pt x="1660415" y="806248"/>
                    <a:pt x="1728436" y="750879"/>
                    <a:pt x="1814323" y="722973"/>
                  </a:cubicBezTo>
                  <a:cubicBezTo>
                    <a:pt x="1857266" y="709020"/>
                    <a:pt x="1900632" y="703246"/>
                    <a:pt x="1942296" y="704767"/>
                  </a:cubicBezTo>
                  <a:close/>
                  <a:moveTo>
                    <a:pt x="167410" y="704767"/>
                  </a:moveTo>
                  <a:cubicBezTo>
                    <a:pt x="209074" y="703246"/>
                    <a:pt x="252440" y="709020"/>
                    <a:pt x="295383" y="722973"/>
                  </a:cubicBezTo>
                  <a:cubicBezTo>
                    <a:pt x="381270" y="750879"/>
                    <a:pt x="449292" y="806247"/>
                    <a:pt x="489867" y="873364"/>
                  </a:cubicBezTo>
                  <a:cubicBezTo>
                    <a:pt x="417591" y="903813"/>
                    <a:pt x="330015" y="908625"/>
                    <a:pt x="244128" y="880719"/>
                  </a:cubicBezTo>
                  <a:cubicBezTo>
                    <a:pt x="158241" y="852812"/>
                    <a:pt x="90220" y="797444"/>
                    <a:pt x="49645" y="730327"/>
                  </a:cubicBezTo>
                  <a:cubicBezTo>
                    <a:pt x="85783" y="715103"/>
                    <a:pt x="125746" y="706288"/>
                    <a:pt x="167410" y="704767"/>
                  </a:cubicBezTo>
                  <a:close/>
                  <a:moveTo>
                    <a:pt x="1887774" y="487375"/>
                  </a:moveTo>
                  <a:cubicBezTo>
                    <a:pt x="1907940" y="486634"/>
                    <a:pt x="1927862" y="487723"/>
                    <a:pt x="1947256" y="490603"/>
                  </a:cubicBezTo>
                  <a:cubicBezTo>
                    <a:pt x="1924647" y="565702"/>
                    <a:pt x="1872532" y="636247"/>
                    <a:pt x="1796284" y="684635"/>
                  </a:cubicBezTo>
                  <a:cubicBezTo>
                    <a:pt x="1720035" y="733024"/>
                    <a:pt x="1634014" y="750143"/>
                    <a:pt x="1556436" y="738625"/>
                  </a:cubicBezTo>
                  <a:cubicBezTo>
                    <a:pt x="1579046" y="663526"/>
                    <a:pt x="1631161" y="592981"/>
                    <a:pt x="1707409" y="544592"/>
                  </a:cubicBezTo>
                  <a:cubicBezTo>
                    <a:pt x="1764596" y="508300"/>
                    <a:pt x="1827279" y="489599"/>
                    <a:pt x="1887774" y="487375"/>
                  </a:cubicBezTo>
                  <a:close/>
                  <a:moveTo>
                    <a:pt x="221932" y="487375"/>
                  </a:moveTo>
                  <a:cubicBezTo>
                    <a:pt x="282427" y="489598"/>
                    <a:pt x="345111" y="508300"/>
                    <a:pt x="402297" y="544592"/>
                  </a:cubicBezTo>
                  <a:cubicBezTo>
                    <a:pt x="478545" y="592981"/>
                    <a:pt x="530661" y="663526"/>
                    <a:pt x="553270" y="738625"/>
                  </a:cubicBezTo>
                  <a:cubicBezTo>
                    <a:pt x="475692" y="750142"/>
                    <a:pt x="389671" y="733024"/>
                    <a:pt x="313422" y="684635"/>
                  </a:cubicBezTo>
                  <a:cubicBezTo>
                    <a:pt x="237174" y="636247"/>
                    <a:pt x="185059" y="565701"/>
                    <a:pt x="162450" y="490603"/>
                  </a:cubicBezTo>
                  <a:cubicBezTo>
                    <a:pt x="181844" y="487723"/>
                    <a:pt x="201767" y="486634"/>
                    <a:pt x="221932" y="487375"/>
                  </a:cubicBezTo>
                  <a:close/>
                  <a:moveTo>
                    <a:pt x="1778378" y="286464"/>
                  </a:moveTo>
                  <a:cubicBezTo>
                    <a:pt x="1775155" y="364827"/>
                    <a:pt x="1742221" y="446116"/>
                    <a:pt x="1680402" y="511946"/>
                  </a:cubicBezTo>
                  <a:cubicBezTo>
                    <a:pt x="1618583" y="577777"/>
                    <a:pt x="1539522" y="615750"/>
                    <a:pt x="1461517" y="623887"/>
                  </a:cubicBezTo>
                  <a:cubicBezTo>
                    <a:pt x="1464740" y="545525"/>
                    <a:pt x="1497673" y="464235"/>
                    <a:pt x="1559493" y="398405"/>
                  </a:cubicBezTo>
                  <a:cubicBezTo>
                    <a:pt x="1621312" y="332574"/>
                    <a:pt x="1700373" y="294601"/>
                    <a:pt x="1778378" y="286464"/>
                  </a:cubicBezTo>
                  <a:close/>
                  <a:moveTo>
                    <a:pt x="331328" y="286464"/>
                  </a:moveTo>
                  <a:cubicBezTo>
                    <a:pt x="409333" y="294601"/>
                    <a:pt x="488394" y="332574"/>
                    <a:pt x="550213" y="398405"/>
                  </a:cubicBezTo>
                  <a:cubicBezTo>
                    <a:pt x="612033" y="464235"/>
                    <a:pt x="644967" y="545525"/>
                    <a:pt x="648189" y="623887"/>
                  </a:cubicBezTo>
                  <a:cubicBezTo>
                    <a:pt x="570185" y="615750"/>
                    <a:pt x="491123" y="577777"/>
                    <a:pt x="429304" y="511946"/>
                  </a:cubicBezTo>
                  <a:cubicBezTo>
                    <a:pt x="367485" y="446116"/>
                    <a:pt x="334551" y="364826"/>
                    <a:pt x="331328" y="286464"/>
                  </a:cubicBezTo>
                  <a:close/>
                  <a:moveTo>
                    <a:pt x="1564038" y="130737"/>
                  </a:moveTo>
                  <a:cubicBezTo>
                    <a:pt x="1580404" y="207438"/>
                    <a:pt x="1568721" y="294364"/>
                    <a:pt x="1525215" y="373500"/>
                  </a:cubicBezTo>
                  <a:cubicBezTo>
                    <a:pt x="1481710" y="452637"/>
                    <a:pt x="1414576" y="509079"/>
                    <a:pt x="1341045" y="536359"/>
                  </a:cubicBezTo>
                  <a:cubicBezTo>
                    <a:pt x="1324679" y="459657"/>
                    <a:pt x="1336362" y="372731"/>
                    <a:pt x="1379867" y="293595"/>
                  </a:cubicBezTo>
                  <a:cubicBezTo>
                    <a:pt x="1423373" y="214458"/>
                    <a:pt x="1490507" y="158017"/>
                    <a:pt x="1564038" y="130737"/>
                  </a:cubicBezTo>
                  <a:close/>
                  <a:moveTo>
                    <a:pt x="545669" y="130737"/>
                  </a:moveTo>
                  <a:cubicBezTo>
                    <a:pt x="619200" y="158017"/>
                    <a:pt x="686333" y="214458"/>
                    <a:pt x="729839" y="293595"/>
                  </a:cubicBezTo>
                  <a:cubicBezTo>
                    <a:pt x="773344" y="372731"/>
                    <a:pt x="785028" y="459657"/>
                    <a:pt x="768661" y="536359"/>
                  </a:cubicBezTo>
                  <a:cubicBezTo>
                    <a:pt x="695131" y="509078"/>
                    <a:pt x="627996" y="452637"/>
                    <a:pt x="584491" y="373500"/>
                  </a:cubicBezTo>
                  <a:cubicBezTo>
                    <a:pt x="540985" y="294364"/>
                    <a:pt x="529303" y="207438"/>
                    <a:pt x="545669" y="130737"/>
                  </a:cubicBezTo>
                  <a:close/>
                  <a:moveTo>
                    <a:pt x="1317704" y="33206"/>
                  </a:moveTo>
                  <a:cubicBezTo>
                    <a:pt x="1352631" y="103428"/>
                    <a:pt x="1362932" y="190528"/>
                    <a:pt x="1340474" y="277998"/>
                  </a:cubicBezTo>
                  <a:cubicBezTo>
                    <a:pt x="1318015" y="365467"/>
                    <a:pt x="1267027" y="436832"/>
                    <a:pt x="1202591" y="481541"/>
                  </a:cubicBezTo>
                  <a:cubicBezTo>
                    <a:pt x="1167664" y="411319"/>
                    <a:pt x="1157362" y="324219"/>
                    <a:pt x="1179821" y="236749"/>
                  </a:cubicBezTo>
                  <a:cubicBezTo>
                    <a:pt x="1202279" y="149280"/>
                    <a:pt x="1253267" y="77916"/>
                    <a:pt x="1317704" y="33206"/>
                  </a:cubicBezTo>
                  <a:close/>
                  <a:moveTo>
                    <a:pt x="792003" y="33206"/>
                  </a:moveTo>
                  <a:cubicBezTo>
                    <a:pt x="856440" y="77916"/>
                    <a:pt x="907428" y="149280"/>
                    <a:pt x="929886" y="236749"/>
                  </a:cubicBezTo>
                  <a:cubicBezTo>
                    <a:pt x="952345" y="324219"/>
                    <a:pt x="942044" y="411319"/>
                    <a:pt x="907116" y="481541"/>
                  </a:cubicBezTo>
                  <a:cubicBezTo>
                    <a:pt x="842680" y="436831"/>
                    <a:pt x="791692" y="365467"/>
                    <a:pt x="769233" y="277998"/>
                  </a:cubicBezTo>
                  <a:cubicBezTo>
                    <a:pt x="746775" y="190528"/>
                    <a:pt x="757077" y="103428"/>
                    <a:pt x="792003" y="33206"/>
                  </a:cubicBezTo>
                  <a:close/>
                  <a:moveTo>
                    <a:pt x="1054853" y="0"/>
                  </a:moveTo>
                  <a:cubicBezTo>
                    <a:pt x="1106147" y="59330"/>
                    <a:pt x="1137785" y="141132"/>
                    <a:pt x="1137785" y="231438"/>
                  </a:cubicBezTo>
                  <a:cubicBezTo>
                    <a:pt x="1137785" y="321745"/>
                    <a:pt x="1106147" y="403548"/>
                    <a:pt x="1054853" y="462877"/>
                  </a:cubicBezTo>
                  <a:cubicBezTo>
                    <a:pt x="1003560" y="403548"/>
                    <a:pt x="971921" y="321745"/>
                    <a:pt x="971921" y="231438"/>
                  </a:cubicBezTo>
                  <a:cubicBezTo>
                    <a:pt x="971921" y="141132"/>
                    <a:pt x="1003560" y="59330"/>
                    <a:pt x="1054853" y="0"/>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en-US" dirty="0">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46" name="KSO_Shape">
              <a:extLst>
                <a:ext uri="{FF2B5EF4-FFF2-40B4-BE49-F238E27FC236}">
                  <a16:creationId xmlns:a16="http://schemas.microsoft.com/office/drawing/2014/main" id="{E0A57C6A-AAD1-4F21-A747-084653127557}"/>
                </a:ext>
              </a:extLst>
            </p:cNvPr>
            <p:cNvSpPr/>
            <p:nvPr/>
          </p:nvSpPr>
          <p:spPr>
            <a:xfrm>
              <a:off x="7864533" y="5642298"/>
              <a:ext cx="522175" cy="521305"/>
            </a:xfrm>
            <a:custGeom>
              <a:avLst/>
              <a:gdLst>
                <a:gd name="connsiteX0" fmla="*/ 1129309 w 2109706"/>
                <a:gd name="connsiteY0" fmla="*/ 1646317 h 2105544"/>
                <a:gd name="connsiteX1" fmla="*/ 1240594 w 2109706"/>
                <a:gd name="connsiteY1" fmla="*/ 1865537 h 2105544"/>
                <a:gd name="connsiteX2" fmla="*/ 1187323 w 2109706"/>
                <a:gd name="connsiteY2" fmla="*/ 2105544 h 2105544"/>
                <a:gd name="connsiteX3" fmla="*/ 1076038 w 2109706"/>
                <a:gd name="connsiteY3" fmla="*/ 1886325 h 2105544"/>
                <a:gd name="connsiteX4" fmla="*/ 1129309 w 2109706"/>
                <a:gd name="connsiteY4" fmla="*/ 1646317 h 2105544"/>
                <a:gd name="connsiteX5" fmla="*/ 980398 w 2109706"/>
                <a:gd name="connsiteY5" fmla="*/ 1646317 h 2105544"/>
                <a:gd name="connsiteX6" fmla="*/ 1033669 w 2109706"/>
                <a:gd name="connsiteY6" fmla="*/ 1886325 h 2105544"/>
                <a:gd name="connsiteX7" fmla="*/ 922384 w 2109706"/>
                <a:gd name="connsiteY7" fmla="*/ 2105544 h 2105544"/>
                <a:gd name="connsiteX8" fmla="*/ 869113 w 2109706"/>
                <a:gd name="connsiteY8" fmla="*/ 1865537 h 2105544"/>
                <a:gd name="connsiteX9" fmla="*/ 980398 w 2109706"/>
                <a:gd name="connsiteY9" fmla="*/ 1646317 h 2105544"/>
                <a:gd name="connsiteX10" fmla="*/ 1273542 w 2109706"/>
                <a:gd name="connsiteY10" fmla="*/ 1609284 h 2105544"/>
                <a:gd name="connsiteX11" fmla="*/ 1435849 w 2109706"/>
                <a:gd name="connsiteY11" fmla="*/ 1793941 h 2105544"/>
                <a:gd name="connsiteX12" fmla="*/ 1443938 w 2109706"/>
                <a:gd name="connsiteY12" fmla="*/ 2039656 h 2105544"/>
                <a:gd name="connsiteX13" fmla="*/ 1281632 w 2109706"/>
                <a:gd name="connsiteY13" fmla="*/ 1854999 h 2105544"/>
                <a:gd name="connsiteX14" fmla="*/ 1273542 w 2109706"/>
                <a:gd name="connsiteY14" fmla="*/ 1609284 h 2105544"/>
                <a:gd name="connsiteX15" fmla="*/ 836164 w 2109706"/>
                <a:gd name="connsiteY15" fmla="*/ 1609284 h 2105544"/>
                <a:gd name="connsiteX16" fmla="*/ 828074 w 2109706"/>
                <a:gd name="connsiteY16" fmla="*/ 1854999 h 2105544"/>
                <a:gd name="connsiteX17" fmla="*/ 665768 w 2109706"/>
                <a:gd name="connsiteY17" fmla="*/ 2039656 h 2105544"/>
                <a:gd name="connsiteX18" fmla="*/ 673858 w 2109706"/>
                <a:gd name="connsiteY18" fmla="*/ 1793941 h 2105544"/>
                <a:gd name="connsiteX19" fmla="*/ 836164 w 2109706"/>
                <a:gd name="connsiteY19" fmla="*/ 1609284 h 2105544"/>
                <a:gd name="connsiteX20" fmla="*/ 1404034 w 2109706"/>
                <a:gd name="connsiteY20" fmla="*/ 1537545 h 2105544"/>
                <a:gd name="connsiteX21" fmla="*/ 1607164 w 2109706"/>
                <a:gd name="connsiteY21" fmla="*/ 1676037 h 2105544"/>
                <a:gd name="connsiteX22" fmla="*/ 1676106 w 2109706"/>
                <a:gd name="connsiteY22" fmla="*/ 1912020 h 2105544"/>
                <a:gd name="connsiteX23" fmla="*/ 1472977 w 2109706"/>
                <a:gd name="connsiteY23" fmla="*/ 1773529 h 2105544"/>
                <a:gd name="connsiteX24" fmla="*/ 1404034 w 2109706"/>
                <a:gd name="connsiteY24" fmla="*/ 1537545 h 2105544"/>
                <a:gd name="connsiteX25" fmla="*/ 705672 w 2109706"/>
                <a:gd name="connsiteY25" fmla="*/ 1537545 h 2105544"/>
                <a:gd name="connsiteX26" fmla="*/ 636729 w 2109706"/>
                <a:gd name="connsiteY26" fmla="*/ 1773529 h 2105544"/>
                <a:gd name="connsiteX27" fmla="*/ 433600 w 2109706"/>
                <a:gd name="connsiteY27" fmla="*/ 1912020 h 2105544"/>
                <a:gd name="connsiteX28" fmla="*/ 502542 w 2109706"/>
                <a:gd name="connsiteY28" fmla="*/ 1676037 h 2105544"/>
                <a:gd name="connsiteX29" fmla="*/ 705672 w 2109706"/>
                <a:gd name="connsiteY29" fmla="*/ 1537545 h 2105544"/>
                <a:gd name="connsiteX30" fmla="*/ 1512586 w 2109706"/>
                <a:gd name="connsiteY30" fmla="*/ 1435608 h 2105544"/>
                <a:gd name="connsiteX31" fmla="*/ 1743775 w 2109706"/>
                <a:gd name="connsiteY31" fmla="*/ 1519233 h 2105544"/>
                <a:gd name="connsiteX32" fmla="*/ 1869239 w 2109706"/>
                <a:gd name="connsiteY32" fmla="*/ 1730657 h 2105544"/>
                <a:gd name="connsiteX33" fmla="*/ 1638050 w 2109706"/>
                <a:gd name="connsiteY33" fmla="*/ 1647033 h 2105544"/>
                <a:gd name="connsiteX34" fmla="*/ 1512586 w 2109706"/>
                <a:gd name="connsiteY34" fmla="*/ 1435608 h 2105544"/>
                <a:gd name="connsiteX35" fmla="*/ 597120 w 2109706"/>
                <a:gd name="connsiteY35" fmla="*/ 1435608 h 2105544"/>
                <a:gd name="connsiteX36" fmla="*/ 471656 w 2109706"/>
                <a:gd name="connsiteY36" fmla="*/ 1647033 h 2105544"/>
                <a:gd name="connsiteX37" fmla="*/ 240467 w 2109706"/>
                <a:gd name="connsiteY37" fmla="*/ 1730657 h 2105544"/>
                <a:gd name="connsiteX38" fmla="*/ 365931 w 2109706"/>
                <a:gd name="connsiteY38" fmla="*/ 1519233 h 2105544"/>
                <a:gd name="connsiteX39" fmla="*/ 597120 w 2109706"/>
                <a:gd name="connsiteY39" fmla="*/ 1435608 h 2105544"/>
                <a:gd name="connsiteX40" fmla="*/ 1650985 w 2109706"/>
                <a:gd name="connsiteY40" fmla="*/ 1299221 h 2105544"/>
                <a:gd name="connsiteX41" fmla="*/ 1837099 w 2109706"/>
                <a:gd name="connsiteY41" fmla="*/ 1333381 h 2105544"/>
                <a:gd name="connsiteX42" fmla="*/ 2011200 w 2109706"/>
                <a:gd name="connsiteY42" fmla="*/ 1506961 h 2105544"/>
                <a:gd name="connsiteX43" fmla="*/ 1766478 w 2109706"/>
                <a:gd name="connsiteY43" fmla="*/ 1483459 h 2105544"/>
                <a:gd name="connsiteX44" fmla="*/ 1592376 w 2109706"/>
                <a:gd name="connsiteY44" fmla="*/ 1309878 h 2105544"/>
                <a:gd name="connsiteX45" fmla="*/ 1650985 w 2109706"/>
                <a:gd name="connsiteY45" fmla="*/ 1299221 h 2105544"/>
                <a:gd name="connsiteX46" fmla="*/ 458721 w 2109706"/>
                <a:gd name="connsiteY46" fmla="*/ 1299221 h 2105544"/>
                <a:gd name="connsiteX47" fmla="*/ 517330 w 2109706"/>
                <a:gd name="connsiteY47" fmla="*/ 1309878 h 2105544"/>
                <a:gd name="connsiteX48" fmla="*/ 343228 w 2109706"/>
                <a:gd name="connsiteY48" fmla="*/ 1483459 h 2105544"/>
                <a:gd name="connsiteX49" fmla="*/ 98506 w 2109706"/>
                <a:gd name="connsiteY49" fmla="*/ 1506961 h 2105544"/>
                <a:gd name="connsiteX50" fmla="*/ 272607 w 2109706"/>
                <a:gd name="connsiteY50" fmla="*/ 1333381 h 2105544"/>
                <a:gd name="connsiteX51" fmla="*/ 458721 w 2109706"/>
                <a:gd name="connsiteY51" fmla="*/ 1299221 h 2105544"/>
                <a:gd name="connsiteX52" fmla="*/ 1815445 w 2109706"/>
                <a:gd name="connsiteY52" fmla="*/ 1123451 h 2105544"/>
                <a:gd name="connsiteX53" fmla="*/ 1881271 w 2109706"/>
                <a:gd name="connsiteY53" fmla="*/ 1130160 h 2105544"/>
                <a:gd name="connsiteX54" fmla="*/ 2093070 w 2109706"/>
                <a:gd name="connsiteY54" fmla="*/ 1254990 h 2105544"/>
                <a:gd name="connsiteX55" fmla="*/ 1850192 w 2109706"/>
                <a:gd name="connsiteY55" fmla="*/ 1293086 h 2105544"/>
                <a:gd name="connsiteX56" fmla="*/ 1638392 w 2109706"/>
                <a:gd name="connsiteY56" fmla="*/ 1168255 h 2105544"/>
                <a:gd name="connsiteX57" fmla="*/ 1815445 w 2109706"/>
                <a:gd name="connsiteY57" fmla="*/ 1123451 h 2105544"/>
                <a:gd name="connsiteX58" fmla="*/ 294261 w 2109706"/>
                <a:gd name="connsiteY58" fmla="*/ 1123451 h 2105544"/>
                <a:gd name="connsiteX59" fmla="*/ 471314 w 2109706"/>
                <a:gd name="connsiteY59" fmla="*/ 1168256 h 2105544"/>
                <a:gd name="connsiteX60" fmla="*/ 259514 w 2109706"/>
                <a:gd name="connsiteY60" fmla="*/ 1293086 h 2105544"/>
                <a:gd name="connsiteX61" fmla="*/ 16636 w 2109706"/>
                <a:gd name="connsiteY61" fmla="*/ 1254990 h 2105544"/>
                <a:gd name="connsiteX62" fmla="*/ 228435 w 2109706"/>
                <a:gd name="connsiteY62" fmla="*/ 1130160 h 2105544"/>
                <a:gd name="connsiteX63" fmla="*/ 294261 w 2109706"/>
                <a:gd name="connsiteY63" fmla="*/ 1123451 h 2105544"/>
                <a:gd name="connsiteX64" fmla="*/ 1873517 w 2109706"/>
                <a:gd name="connsiteY64" fmla="*/ 922337 h 2105544"/>
                <a:gd name="connsiteX65" fmla="*/ 2109706 w 2109706"/>
                <a:gd name="connsiteY65" fmla="*/ 990574 h 2105544"/>
                <a:gd name="connsiteX66" fmla="*/ 1883932 w 2109706"/>
                <a:gd name="connsiteY66" fmla="*/ 1087874 h 2105544"/>
                <a:gd name="connsiteX67" fmla="*/ 1647742 w 2109706"/>
                <a:gd name="connsiteY67" fmla="*/ 1019638 h 2105544"/>
                <a:gd name="connsiteX68" fmla="*/ 1873517 w 2109706"/>
                <a:gd name="connsiteY68" fmla="*/ 922337 h 2105544"/>
                <a:gd name="connsiteX69" fmla="*/ 236189 w 2109706"/>
                <a:gd name="connsiteY69" fmla="*/ 922337 h 2105544"/>
                <a:gd name="connsiteX70" fmla="*/ 461964 w 2109706"/>
                <a:gd name="connsiteY70" fmla="*/ 1019638 h 2105544"/>
                <a:gd name="connsiteX71" fmla="*/ 225774 w 2109706"/>
                <a:gd name="connsiteY71" fmla="*/ 1087874 h 2105544"/>
                <a:gd name="connsiteX72" fmla="*/ 0 w 2109706"/>
                <a:gd name="connsiteY72" fmla="*/ 990574 h 2105544"/>
                <a:gd name="connsiteX73" fmla="*/ 236189 w 2109706"/>
                <a:gd name="connsiteY73" fmla="*/ 922337 h 2105544"/>
                <a:gd name="connsiteX74" fmla="*/ 1942296 w 2109706"/>
                <a:gd name="connsiteY74" fmla="*/ 704767 h 2105544"/>
                <a:gd name="connsiteX75" fmla="*/ 2060061 w 2109706"/>
                <a:gd name="connsiteY75" fmla="*/ 730327 h 2105544"/>
                <a:gd name="connsiteX76" fmla="*/ 1865578 w 2109706"/>
                <a:gd name="connsiteY76" fmla="*/ 880719 h 2105544"/>
                <a:gd name="connsiteX77" fmla="*/ 1619839 w 2109706"/>
                <a:gd name="connsiteY77" fmla="*/ 873364 h 2105544"/>
                <a:gd name="connsiteX78" fmla="*/ 1814323 w 2109706"/>
                <a:gd name="connsiteY78" fmla="*/ 722973 h 2105544"/>
                <a:gd name="connsiteX79" fmla="*/ 1942296 w 2109706"/>
                <a:gd name="connsiteY79" fmla="*/ 704767 h 2105544"/>
                <a:gd name="connsiteX80" fmla="*/ 167410 w 2109706"/>
                <a:gd name="connsiteY80" fmla="*/ 704767 h 2105544"/>
                <a:gd name="connsiteX81" fmla="*/ 295383 w 2109706"/>
                <a:gd name="connsiteY81" fmla="*/ 722973 h 2105544"/>
                <a:gd name="connsiteX82" fmla="*/ 489867 w 2109706"/>
                <a:gd name="connsiteY82" fmla="*/ 873364 h 2105544"/>
                <a:gd name="connsiteX83" fmla="*/ 244128 w 2109706"/>
                <a:gd name="connsiteY83" fmla="*/ 880719 h 2105544"/>
                <a:gd name="connsiteX84" fmla="*/ 49645 w 2109706"/>
                <a:gd name="connsiteY84" fmla="*/ 730327 h 2105544"/>
                <a:gd name="connsiteX85" fmla="*/ 167410 w 2109706"/>
                <a:gd name="connsiteY85" fmla="*/ 704767 h 2105544"/>
                <a:gd name="connsiteX86" fmla="*/ 1887774 w 2109706"/>
                <a:gd name="connsiteY86" fmla="*/ 487375 h 2105544"/>
                <a:gd name="connsiteX87" fmla="*/ 1947256 w 2109706"/>
                <a:gd name="connsiteY87" fmla="*/ 490603 h 2105544"/>
                <a:gd name="connsiteX88" fmla="*/ 1796284 w 2109706"/>
                <a:gd name="connsiteY88" fmla="*/ 684635 h 2105544"/>
                <a:gd name="connsiteX89" fmla="*/ 1556436 w 2109706"/>
                <a:gd name="connsiteY89" fmla="*/ 738625 h 2105544"/>
                <a:gd name="connsiteX90" fmla="*/ 1707409 w 2109706"/>
                <a:gd name="connsiteY90" fmla="*/ 544592 h 2105544"/>
                <a:gd name="connsiteX91" fmla="*/ 1887774 w 2109706"/>
                <a:gd name="connsiteY91" fmla="*/ 487375 h 2105544"/>
                <a:gd name="connsiteX92" fmla="*/ 221932 w 2109706"/>
                <a:gd name="connsiteY92" fmla="*/ 487375 h 2105544"/>
                <a:gd name="connsiteX93" fmla="*/ 402297 w 2109706"/>
                <a:gd name="connsiteY93" fmla="*/ 544592 h 2105544"/>
                <a:gd name="connsiteX94" fmla="*/ 553270 w 2109706"/>
                <a:gd name="connsiteY94" fmla="*/ 738625 h 2105544"/>
                <a:gd name="connsiteX95" fmla="*/ 313422 w 2109706"/>
                <a:gd name="connsiteY95" fmla="*/ 684635 h 2105544"/>
                <a:gd name="connsiteX96" fmla="*/ 162450 w 2109706"/>
                <a:gd name="connsiteY96" fmla="*/ 490603 h 2105544"/>
                <a:gd name="connsiteX97" fmla="*/ 221932 w 2109706"/>
                <a:gd name="connsiteY97" fmla="*/ 487375 h 2105544"/>
                <a:gd name="connsiteX98" fmla="*/ 1778378 w 2109706"/>
                <a:gd name="connsiteY98" fmla="*/ 286464 h 2105544"/>
                <a:gd name="connsiteX99" fmla="*/ 1680402 w 2109706"/>
                <a:gd name="connsiteY99" fmla="*/ 511946 h 2105544"/>
                <a:gd name="connsiteX100" fmla="*/ 1461517 w 2109706"/>
                <a:gd name="connsiteY100" fmla="*/ 623887 h 2105544"/>
                <a:gd name="connsiteX101" fmla="*/ 1559493 w 2109706"/>
                <a:gd name="connsiteY101" fmla="*/ 398405 h 2105544"/>
                <a:gd name="connsiteX102" fmla="*/ 1778378 w 2109706"/>
                <a:gd name="connsiteY102" fmla="*/ 286464 h 2105544"/>
                <a:gd name="connsiteX103" fmla="*/ 331328 w 2109706"/>
                <a:gd name="connsiteY103" fmla="*/ 286464 h 2105544"/>
                <a:gd name="connsiteX104" fmla="*/ 550213 w 2109706"/>
                <a:gd name="connsiteY104" fmla="*/ 398405 h 2105544"/>
                <a:gd name="connsiteX105" fmla="*/ 648189 w 2109706"/>
                <a:gd name="connsiteY105" fmla="*/ 623887 h 2105544"/>
                <a:gd name="connsiteX106" fmla="*/ 429304 w 2109706"/>
                <a:gd name="connsiteY106" fmla="*/ 511946 h 2105544"/>
                <a:gd name="connsiteX107" fmla="*/ 331328 w 2109706"/>
                <a:gd name="connsiteY107" fmla="*/ 286464 h 2105544"/>
                <a:gd name="connsiteX108" fmla="*/ 1564038 w 2109706"/>
                <a:gd name="connsiteY108" fmla="*/ 130737 h 2105544"/>
                <a:gd name="connsiteX109" fmla="*/ 1525215 w 2109706"/>
                <a:gd name="connsiteY109" fmla="*/ 373500 h 2105544"/>
                <a:gd name="connsiteX110" fmla="*/ 1341045 w 2109706"/>
                <a:gd name="connsiteY110" fmla="*/ 536359 h 2105544"/>
                <a:gd name="connsiteX111" fmla="*/ 1379867 w 2109706"/>
                <a:gd name="connsiteY111" fmla="*/ 293595 h 2105544"/>
                <a:gd name="connsiteX112" fmla="*/ 1564038 w 2109706"/>
                <a:gd name="connsiteY112" fmla="*/ 130737 h 2105544"/>
                <a:gd name="connsiteX113" fmla="*/ 545669 w 2109706"/>
                <a:gd name="connsiteY113" fmla="*/ 130737 h 2105544"/>
                <a:gd name="connsiteX114" fmla="*/ 729839 w 2109706"/>
                <a:gd name="connsiteY114" fmla="*/ 293595 h 2105544"/>
                <a:gd name="connsiteX115" fmla="*/ 768661 w 2109706"/>
                <a:gd name="connsiteY115" fmla="*/ 536359 h 2105544"/>
                <a:gd name="connsiteX116" fmla="*/ 584491 w 2109706"/>
                <a:gd name="connsiteY116" fmla="*/ 373500 h 2105544"/>
                <a:gd name="connsiteX117" fmla="*/ 545669 w 2109706"/>
                <a:gd name="connsiteY117" fmla="*/ 130737 h 2105544"/>
                <a:gd name="connsiteX118" fmla="*/ 1317704 w 2109706"/>
                <a:gd name="connsiteY118" fmla="*/ 33206 h 2105544"/>
                <a:gd name="connsiteX119" fmla="*/ 1340474 w 2109706"/>
                <a:gd name="connsiteY119" fmla="*/ 277998 h 2105544"/>
                <a:gd name="connsiteX120" fmla="*/ 1202591 w 2109706"/>
                <a:gd name="connsiteY120" fmla="*/ 481541 h 2105544"/>
                <a:gd name="connsiteX121" fmla="*/ 1179821 w 2109706"/>
                <a:gd name="connsiteY121" fmla="*/ 236749 h 2105544"/>
                <a:gd name="connsiteX122" fmla="*/ 1317704 w 2109706"/>
                <a:gd name="connsiteY122" fmla="*/ 33206 h 2105544"/>
                <a:gd name="connsiteX123" fmla="*/ 792003 w 2109706"/>
                <a:gd name="connsiteY123" fmla="*/ 33206 h 2105544"/>
                <a:gd name="connsiteX124" fmla="*/ 929886 w 2109706"/>
                <a:gd name="connsiteY124" fmla="*/ 236749 h 2105544"/>
                <a:gd name="connsiteX125" fmla="*/ 907116 w 2109706"/>
                <a:gd name="connsiteY125" fmla="*/ 481541 h 2105544"/>
                <a:gd name="connsiteX126" fmla="*/ 769233 w 2109706"/>
                <a:gd name="connsiteY126" fmla="*/ 277998 h 2105544"/>
                <a:gd name="connsiteX127" fmla="*/ 792003 w 2109706"/>
                <a:gd name="connsiteY127" fmla="*/ 33206 h 2105544"/>
                <a:gd name="connsiteX128" fmla="*/ 1054853 w 2109706"/>
                <a:gd name="connsiteY128" fmla="*/ 0 h 2105544"/>
                <a:gd name="connsiteX129" fmla="*/ 1137785 w 2109706"/>
                <a:gd name="connsiteY129" fmla="*/ 231438 h 2105544"/>
                <a:gd name="connsiteX130" fmla="*/ 1054853 w 2109706"/>
                <a:gd name="connsiteY130" fmla="*/ 462877 h 2105544"/>
                <a:gd name="connsiteX131" fmla="*/ 971921 w 2109706"/>
                <a:gd name="connsiteY131" fmla="*/ 231438 h 2105544"/>
                <a:gd name="connsiteX132" fmla="*/ 1054853 w 2109706"/>
                <a:gd name="connsiteY132" fmla="*/ 0 h 210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109706" h="2105544">
                  <a:moveTo>
                    <a:pt x="1129309" y="1646317"/>
                  </a:moveTo>
                  <a:cubicBezTo>
                    <a:pt x="1187634" y="1698750"/>
                    <a:pt x="1229276" y="1775942"/>
                    <a:pt x="1240594" y="1865537"/>
                  </a:cubicBezTo>
                  <a:cubicBezTo>
                    <a:pt x="1251913" y="1955131"/>
                    <a:pt x="1230775" y="2040254"/>
                    <a:pt x="1187323" y="2105544"/>
                  </a:cubicBezTo>
                  <a:cubicBezTo>
                    <a:pt x="1128998" y="2053111"/>
                    <a:pt x="1087357" y="1975920"/>
                    <a:pt x="1076038" y="1886325"/>
                  </a:cubicBezTo>
                  <a:cubicBezTo>
                    <a:pt x="1064720" y="1796731"/>
                    <a:pt x="1085856" y="1711608"/>
                    <a:pt x="1129309" y="1646317"/>
                  </a:cubicBezTo>
                  <a:close/>
                  <a:moveTo>
                    <a:pt x="980398" y="1646317"/>
                  </a:moveTo>
                  <a:cubicBezTo>
                    <a:pt x="1023850" y="1711608"/>
                    <a:pt x="1044988" y="1796731"/>
                    <a:pt x="1033669" y="1886325"/>
                  </a:cubicBezTo>
                  <a:cubicBezTo>
                    <a:pt x="1022351" y="1975920"/>
                    <a:pt x="980709" y="2053111"/>
                    <a:pt x="922384" y="2105544"/>
                  </a:cubicBezTo>
                  <a:cubicBezTo>
                    <a:pt x="878931" y="2040254"/>
                    <a:pt x="857794" y="1955131"/>
                    <a:pt x="869113" y="1865537"/>
                  </a:cubicBezTo>
                  <a:cubicBezTo>
                    <a:pt x="880431" y="1775942"/>
                    <a:pt x="922073" y="1698750"/>
                    <a:pt x="980398" y="1646317"/>
                  </a:cubicBezTo>
                  <a:close/>
                  <a:moveTo>
                    <a:pt x="1273542" y="1609284"/>
                  </a:moveTo>
                  <a:cubicBezTo>
                    <a:pt x="1343074" y="1645565"/>
                    <a:pt x="1402604" y="1709976"/>
                    <a:pt x="1435849" y="1793941"/>
                  </a:cubicBezTo>
                  <a:cubicBezTo>
                    <a:pt x="1469093" y="1877906"/>
                    <a:pt x="1469789" y="1965610"/>
                    <a:pt x="1443938" y="2039656"/>
                  </a:cubicBezTo>
                  <a:cubicBezTo>
                    <a:pt x="1374406" y="2003375"/>
                    <a:pt x="1314876" y="1938964"/>
                    <a:pt x="1281632" y="1854999"/>
                  </a:cubicBezTo>
                  <a:cubicBezTo>
                    <a:pt x="1248388" y="1771034"/>
                    <a:pt x="1247691" y="1683329"/>
                    <a:pt x="1273542" y="1609284"/>
                  </a:cubicBezTo>
                  <a:close/>
                  <a:moveTo>
                    <a:pt x="836164" y="1609284"/>
                  </a:moveTo>
                  <a:cubicBezTo>
                    <a:pt x="862014" y="1683329"/>
                    <a:pt x="861318" y="1771034"/>
                    <a:pt x="828074" y="1854999"/>
                  </a:cubicBezTo>
                  <a:cubicBezTo>
                    <a:pt x="794830" y="1938964"/>
                    <a:pt x="735299" y="2003375"/>
                    <a:pt x="665768" y="2039656"/>
                  </a:cubicBezTo>
                  <a:cubicBezTo>
                    <a:pt x="639917" y="1965610"/>
                    <a:pt x="640613" y="1877906"/>
                    <a:pt x="673858" y="1793941"/>
                  </a:cubicBezTo>
                  <a:cubicBezTo>
                    <a:pt x="707102" y="1709976"/>
                    <a:pt x="766632" y="1645565"/>
                    <a:pt x="836164" y="1609284"/>
                  </a:cubicBezTo>
                  <a:close/>
                  <a:moveTo>
                    <a:pt x="1404034" y="1537545"/>
                  </a:moveTo>
                  <a:cubicBezTo>
                    <a:pt x="1480404" y="1555395"/>
                    <a:pt x="1554083" y="1602977"/>
                    <a:pt x="1607164" y="1676037"/>
                  </a:cubicBezTo>
                  <a:cubicBezTo>
                    <a:pt x="1660245" y="1749096"/>
                    <a:pt x="1682730" y="1833873"/>
                    <a:pt x="1676106" y="1912020"/>
                  </a:cubicBezTo>
                  <a:cubicBezTo>
                    <a:pt x="1599736" y="1894171"/>
                    <a:pt x="1526058" y="1846589"/>
                    <a:pt x="1472977" y="1773529"/>
                  </a:cubicBezTo>
                  <a:cubicBezTo>
                    <a:pt x="1419896" y="1700470"/>
                    <a:pt x="1397410" y="1615693"/>
                    <a:pt x="1404034" y="1537545"/>
                  </a:cubicBezTo>
                  <a:close/>
                  <a:moveTo>
                    <a:pt x="705672" y="1537545"/>
                  </a:moveTo>
                  <a:cubicBezTo>
                    <a:pt x="712296" y="1615693"/>
                    <a:pt x="689810" y="1700470"/>
                    <a:pt x="636729" y="1773529"/>
                  </a:cubicBezTo>
                  <a:cubicBezTo>
                    <a:pt x="583648" y="1846589"/>
                    <a:pt x="509970" y="1894171"/>
                    <a:pt x="433600" y="1912020"/>
                  </a:cubicBezTo>
                  <a:cubicBezTo>
                    <a:pt x="426976" y="1833872"/>
                    <a:pt x="449461" y="1749096"/>
                    <a:pt x="502542" y="1676037"/>
                  </a:cubicBezTo>
                  <a:cubicBezTo>
                    <a:pt x="555623" y="1602977"/>
                    <a:pt x="629302" y="1555394"/>
                    <a:pt x="705672" y="1537545"/>
                  </a:cubicBezTo>
                  <a:close/>
                  <a:moveTo>
                    <a:pt x="1512586" y="1435608"/>
                  </a:moveTo>
                  <a:cubicBezTo>
                    <a:pt x="1590995" y="1433905"/>
                    <a:pt x="1674193" y="1461669"/>
                    <a:pt x="1743775" y="1519233"/>
                  </a:cubicBezTo>
                  <a:cubicBezTo>
                    <a:pt x="1813358" y="1576796"/>
                    <a:pt x="1856220" y="1653317"/>
                    <a:pt x="1869239" y="1730657"/>
                  </a:cubicBezTo>
                  <a:cubicBezTo>
                    <a:pt x="1790829" y="1732361"/>
                    <a:pt x="1707632" y="1704597"/>
                    <a:pt x="1638050" y="1647033"/>
                  </a:cubicBezTo>
                  <a:cubicBezTo>
                    <a:pt x="1568467" y="1589470"/>
                    <a:pt x="1525604" y="1512949"/>
                    <a:pt x="1512586" y="1435608"/>
                  </a:cubicBezTo>
                  <a:close/>
                  <a:moveTo>
                    <a:pt x="597120" y="1435608"/>
                  </a:moveTo>
                  <a:cubicBezTo>
                    <a:pt x="584101" y="1512948"/>
                    <a:pt x="541239" y="1589470"/>
                    <a:pt x="471656" y="1647033"/>
                  </a:cubicBezTo>
                  <a:cubicBezTo>
                    <a:pt x="402074" y="1704597"/>
                    <a:pt x="318877" y="1732361"/>
                    <a:pt x="240467" y="1730657"/>
                  </a:cubicBezTo>
                  <a:cubicBezTo>
                    <a:pt x="253486" y="1653317"/>
                    <a:pt x="296348" y="1576796"/>
                    <a:pt x="365931" y="1519233"/>
                  </a:cubicBezTo>
                  <a:cubicBezTo>
                    <a:pt x="435513" y="1461669"/>
                    <a:pt x="518710" y="1433904"/>
                    <a:pt x="597120" y="1435608"/>
                  </a:cubicBezTo>
                  <a:close/>
                  <a:moveTo>
                    <a:pt x="1650985" y="1299221"/>
                  </a:moveTo>
                  <a:cubicBezTo>
                    <a:pt x="1711282" y="1293845"/>
                    <a:pt x="1775815" y="1304543"/>
                    <a:pt x="1837099" y="1333381"/>
                  </a:cubicBezTo>
                  <a:cubicBezTo>
                    <a:pt x="1918811" y="1371831"/>
                    <a:pt x="1979356" y="1435289"/>
                    <a:pt x="2011200" y="1506961"/>
                  </a:cubicBezTo>
                  <a:cubicBezTo>
                    <a:pt x="1935677" y="1528112"/>
                    <a:pt x="1848190" y="1521910"/>
                    <a:pt x="1766478" y="1483459"/>
                  </a:cubicBezTo>
                  <a:cubicBezTo>
                    <a:pt x="1684766" y="1445008"/>
                    <a:pt x="1624220" y="1381551"/>
                    <a:pt x="1592376" y="1309878"/>
                  </a:cubicBezTo>
                  <a:cubicBezTo>
                    <a:pt x="1611257" y="1304591"/>
                    <a:pt x="1630885" y="1301013"/>
                    <a:pt x="1650985" y="1299221"/>
                  </a:cubicBezTo>
                  <a:close/>
                  <a:moveTo>
                    <a:pt x="458721" y="1299221"/>
                  </a:moveTo>
                  <a:cubicBezTo>
                    <a:pt x="478820" y="1301013"/>
                    <a:pt x="498449" y="1304591"/>
                    <a:pt x="517330" y="1309878"/>
                  </a:cubicBezTo>
                  <a:cubicBezTo>
                    <a:pt x="485486" y="1381551"/>
                    <a:pt x="424940" y="1445008"/>
                    <a:pt x="343228" y="1483459"/>
                  </a:cubicBezTo>
                  <a:cubicBezTo>
                    <a:pt x="261516" y="1521910"/>
                    <a:pt x="174029" y="1528111"/>
                    <a:pt x="98506" y="1506961"/>
                  </a:cubicBezTo>
                  <a:cubicBezTo>
                    <a:pt x="130349" y="1435289"/>
                    <a:pt x="190895" y="1371831"/>
                    <a:pt x="272607" y="1333381"/>
                  </a:cubicBezTo>
                  <a:cubicBezTo>
                    <a:pt x="333891" y="1304543"/>
                    <a:pt x="398424" y="1293845"/>
                    <a:pt x="458721" y="1299221"/>
                  </a:cubicBezTo>
                  <a:close/>
                  <a:moveTo>
                    <a:pt x="1815445" y="1123451"/>
                  </a:moveTo>
                  <a:cubicBezTo>
                    <a:pt x="1837069" y="1123741"/>
                    <a:pt x="1859095" y="1125929"/>
                    <a:pt x="1881271" y="1130160"/>
                  </a:cubicBezTo>
                  <a:cubicBezTo>
                    <a:pt x="1969979" y="1147082"/>
                    <a:pt x="2044403" y="1193488"/>
                    <a:pt x="2093070" y="1254990"/>
                  </a:cubicBezTo>
                  <a:cubicBezTo>
                    <a:pt x="2025180" y="1294258"/>
                    <a:pt x="1938899" y="1310008"/>
                    <a:pt x="1850192" y="1293086"/>
                  </a:cubicBezTo>
                  <a:cubicBezTo>
                    <a:pt x="1761485" y="1276164"/>
                    <a:pt x="1687060" y="1229758"/>
                    <a:pt x="1638392" y="1168255"/>
                  </a:cubicBezTo>
                  <a:cubicBezTo>
                    <a:pt x="1689310" y="1138805"/>
                    <a:pt x="1750573" y="1122583"/>
                    <a:pt x="1815445" y="1123451"/>
                  </a:cubicBezTo>
                  <a:close/>
                  <a:moveTo>
                    <a:pt x="294261" y="1123451"/>
                  </a:moveTo>
                  <a:cubicBezTo>
                    <a:pt x="359133" y="1122583"/>
                    <a:pt x="420396" y="1138805"/>
                    <a:pt x="471314" y="1168256"/>
                  </a:cubicBezTo>
                  <a:cubicBezTo>
                    <a:pt x="422647" y="1229757"/>
                    <a:pt x="348222" y="1276164"/>
                    <a:pt x="259514" y="1293086"/>
                  </a:cubicBezTo>
                  <a:cubicBezTo>
                    <a:pt x="170807" y="1310008"/>
                    <a:pt x="84526" y="1294257"/>
                    <a:pt x="16636" y="1254990"/>
                  </a:cubicBezTo>
                  <a:cubicBezTo>
                    <a:pt x="65303" y="1193488"/>
                    <a:pt x="139728" y="1147082"/>
                    <a:pt x="228435" y="1130160"/>
                  </a:cubicBezTo>
                  <a:cubicBezTo>
                    <a:pt x="250611" y="1125929"/>
                    <a:pt x="272637" y="1123741"/>
                    <a:pt x="294261" y="1123451"/>
                  </a:cubicBezTo>
                  <a:close/>
                  <a:moveTo>
                    <a:pt x="1873517" y="922337"/>
                  </a:moveTo>
                  <a:cubicBezTo>
                    <a:pt x="1963646" y="916667"/>
                    <a:pt x="2047273" y="943107"/>
                    <a:pt x="2109706" y="990574"/>
                  </a:cubicBezTo>
                  <a:cubicBezTo>
                    <a:pt x="2053714" y="1045491"/>
                    <a:pt x="1974060" y="1082204"/>
                    <a:pt x="1883932" y="1087874"/>
                  </a:cubicBezTo>
                  <a:cubicBezTo>
                    <a:pt x="1793803" y="1093544"/>
                    <a:pt x="1710176" y="1067105"/>
                    <a:pt x="1647742" y="1019638"/>
                  </a:cubicBezTo>
                  <a:cubicBezTo>
                    <a:pt x="1703734" y="964721"/>
                    <a:pt x="1783389" y="928008"/>
                    <a:pt x="1873517" y="922337"/>
                  </a:cubicBezTo>
                  <a:close/>
                  <a:moveTo>
                    <a:pt x="236189" y="922337"/>
                  </a:moveTo>
                  <a:cubicBezTo>
                    <a:pt x="326317" y="928008"/>
                    <a:pt x="405972" y="964720"/>
                    <a:pt x="461964" y="1019638"/>
                  </a:cubicBezTo>
                  <a:cubicBezTo>
                    <a:pt x="399530" y="1067104"/>
                    <a:pt x="315903" y="1093544"/>
                    <a:pt x="225774" y="1087874"/>
                  </a:cubicBezTo>
                  <a:cubicBezTo>
                    <a:pt x="135646" y="1082204"/>
                    <a:pt x="55992" y="1045491"/>
                    <a:pt x="0" y="990574"/>
                  </a:cubicBezTo>
                  <a:cubicBezTo>
                    <a:pt x="62433" y="943107"/>
                    <a:pt x="146060" y="916667"/>
                    <a:pt x="236189" y="922337"/>
                  </a:cubicBezTo>
                  <a:close/>
                  <a:moveTo>
                    <a:pt x="1942296" y="704767"/>
                  </a:moveTo>
                  <a:cubicBezTo>
                    <a:pt x="1983960" y="706288"/>
                    <a:pt x="2023923" y="715103"/>
                    <a:pt x="2060061" y="730327"/>
                  </a:cubicBezTo>
                  <a:cubicBezTo>
                    <a:pt x="2019486" y="797444"/>
                    <a:pt x="1951465" y="852812"/>
                    <a:pt x="1865578" y="880719"/>
                  </a:cubicBezTo>
                  <a:cubicBezTo>
                    <a:pt x="1779691" y="908625"/>
                    <a:pt x="1692116" y="903813"/>
                    <a:pt x="1619839" y="873364"/>
                  </a:cubicBezTo>
                  <a:cubicBezTo>
                    <a:pt x="1660415" y="806248"/>
                    <a:pt x="1728436" y="750879"/>
                    <a:pt x="1814323" y="722973"/>
                  </a:cubicBezTo>
                  <a:cubicBezTo>
                    <a:pt x="1857266" y="709020"/>
                    <a:pt x="1900632" y="703246"/>
                    <a:pt x="1942296" y="704767"/>
                  </a:cubicBezTo>
                  <a:close/>
                  <a:moveTo>
                    <a:pt x="167410" y="704767"/>
                  </a:moveTo>
                  <a:cubicBezTo>
                    <a:pt x="209074" y="703246"/>
                    <a:pt x="252440" y="709020"/>
                    <a:pt x="295383" y="722973"/>
                  </a:cubicBezTo>
                  <a:cubicBezTo>
                    <a:pt x="381270" y="750879"/>
                    <a:pt x="449292" y="806247"/>
                    <a:pt x="489867" y="873364"/>
                  </a:cubicBezTo>
                  <a:cubicBezTo>
                    <a:pt x="417591" y="903813"/>
                    <a:pt x="330015" y="908625"/>
                    <a:pt x="244128" y="880719"/>
                  </a:cubicBezTo>
                  <a:cubicBezTo>
                    <a:pt x="158241" y="852812"/>
                    <a:pt x="90220" y="797444"/>
                    <a:pt x="49645" y="730327"/>
                  </a:cubicBezTo>
                  <a:cubicBezTo>
                    <a:pt x="85783" y="715103"/>
                    <a:pt x="125746" y="706288"/>
                    <a:pt x="167410" y="704767"/>
                  </a:cubicBezTo>
                  <a:close/>
                  <a:moveTo>
                    <a:pt x="1887774" y="487375"/>
                  </a:moveTo>
                  <a:cubicBezTo>
                    <a:pt x="1907940" y="486634"/>
                    <a:pt x="1927862" y="487723"/>
                    <a:pt x="1947256" y="490603"/>
                  </a:cubicBezTo>
                  <a:cubicBezTo>
                    <a:pt x="1924647" y="565702"/>
                    <a:pt x="1872532" y="636247"/>
                    <a:pt x="1796284" y="684635"/>
                  </a:cubicBezTo>
                  <a:cubicBezTo>
                    <a:pt x="1720035" y="733024"/>
                    <a:pt x="1634014" y="750143"/>
                    <a:pt x="1556436" y="738625"/>
                  </a:cubicBezTo>
                  <a:cubicBezTo>
                    <a:pt x="1579046" y="663526"/>
                    <a:pt x="1631161" y="592981"/>
                    <a:pt x="1707409" y="544592"/>
                  </a:cubicBezTo>
                  <a:cubicBezTo>
                    <a:pt x="1764596" y="508300"/>
                    <a:pt x="1827279" y="489599"/>
                    <a:pt x="1887774" y="487375"/>
                  </a:cubicBezTo>
                  <a:close/>
                  <a:moveTo>
                    <a:pt x="221932" y="487375"/>
                  </a:moveTo>
                  <a:cubicBezTo>
                    <a:pt x="282427" y="489598"/>
                    <a:pt x="345111" y="508300"/>
                    <a:pt x="402297" y="544592"/>
                  </a:cubicBezTo>
                  <a:cubicBezTo>
                    <a:pt x="478545" y="592981"/>
                    <a:pt x="530661" y="663526"/>
                    <a:pt x="553270" y="738625"/>
                  </a:cubicBezTo>
                  <a:cubicBezTo>
                    <a:pt x="475692" y="750142"/>
                    <a:pt x="389671" y="733024"/>
                    <a:pt x="313422" y="684635"/>
                  </a:cubicBezTo>
                  <a:cubicBezTo>
                    <a:pt x="237174" y="636247"/>
                    <a:pt x="185059" y="565701"/>
                    <a:pt x="162450" y="490603"/>
                  </a:cubicBezTo>
                  <a:cubicBezTo>
                    <a:pt x="181844" y="487723"/>
                    <a:pt x="201767" y="486634"/>
                    <a:pt x="221932" y="487375"/>
                  </a:cubicBezTo>
                  <a:close/>
                  <a:moveTo>
                    <a:pt x="1778378" y="286464"/>
                  </a:moveTo>
                  <a:cubicBezTo>
                    <a:pt x="1775155" y="364827"/>
                    <a:pt x="1742221" y="446116"/>
                    <a:pt x="1680402" y="511946"/>
                  </a:cubicBezTo>
                  <a:cubicBezTo>
                    <a:pt x="1618583" y="577777"/>
                    <a:pt x="1539522" y="615750"/>
                    <a:pt x="1461517" y="623887"/>
                  </a:cubicBezTo>
                  <a:cubicBezTo>
                    <a:pt x="1464740" y="545525"/>
                    <a:pt x="1497673" y="464235"/>
                    <a:pt x="1559493" y="398405"/>
                  </a:cubicBezTo>
                  <a:cubicBezTo>
                    <a:pt x="1621312" y="332574"/>
                    <a:pt x="1700373" y="294601"/>
                    <a:pt x="1778378" y="286464"/>
                  </a:cubicBezTo>
                  <a:close/>
                  <a:moveTo>
                    <a:pt x="331328" y="286464"/>
                  </a:moveTo>
                  <a:cubicBezTo>
                    <a:pt x="409333" y="294601"/>
                    <a:pt x="488394" y="332574"/>
                    <a:pt x="550213" y="398405"/>
                  </a:cubicBezTo>
                  <a:cubicBezTo>
                    <a:pt x="612033" y="464235"/>
                    <a:pt x="644967" y="545525"/>
                    <a:pt x="648189" y="623887"/>
                  </a:cubicBezTo>
                  <a:cubicBezTo>
                    <a:pt x="570185" y="615750"/>
                    <a:pt x="491123" y="577777"/>
                    <a:pt x="429304" y="511946"/>
                  </a:cubicBezTo>
                  <a:cubicBezTo>
                    <a:pt x="367485" y="446116"/>
                    <a:pt x="334551" y="364826"/>
                    <a:pt x="331328" y="286464"/>
                  </a:cubicBezTo>
                  <a:close/>
                  <a:moveTo>
                    <a:pt x="1564038" y="130737"/>
                  </a:moveTo>
                  <a:cubicBezTo>
                    <a:pt x="1580404" y="207438"/>
                    <a:pt x="1568721" y="294364"/>
                    <a:pt x="1525215" y="373500"/>
                  </a:cubicBezTo>
                  <a:cubicBezTo>
                    <a:pt x="1481710" y="452637"/>
                    <a:pt x="1414576" y="509079"/>
                    <a:pt x="1341045" y="536359"/>
                  </a:cubicBezTo>
                  <a:cubicBezTo>
                    <a:pt x="1324679" y="459657"/>
                    <a:pt x="1336362" y="372731"/>
                    <a:pt x="1379867" y="293595"/>
                  </a:cubicBezTo>
                  <a:cubicBezTo>
                    <a:pt x="1423373" y="214458"/>
                    <a:pt x="1490507" y="158017"/>
                    <a:pt x="1564038" y="130737"/>
                  </a:cubicBezTo>
                  <a:close/>
                  <a:moveTo>
                    <a:pt x="545669" y="130737"/>
                  </a:moveTo>
                  <a:cubicBezTo>
                    <a:pt x="619200" y="158017"/>
                    <a:pt x="686333" y="214458"/>
                    <a:pt x="729839" y="293595"/>
                  </a:cubicBezTo>
                  <a:cubicBezTo>
                    <a:pt x="773344" y="372731"/>
                    <a:pt x="785028" y="459657"/>
                    <a:pt x="768661" y="536359"/>
                  </a:cubicBezTo>
                  <a:cubicBezTo>
                    <a:pt x="695131" y="509078"/>
                    <a:pt x="627996" y="452637"/>
                    <a:pt x="584491" y="373500"/>
                  </a:cubicBezTo>
                  <a:cubicBezTo>
                    <a:pt x="540985" y="294364"/>
                    <a:pt x="529303" y="207438"/>
                    <a:pt x="545669" y="130737"/>
                  </a:cubicBezTo>
                  <a:close/>
                  <a:moveTo>
                    <a:pt x="1317704" y="33206"/>
                  </a:moveTo>
                  <a:cubicBezTo>
                    <a:pt x="1352631" y="103428"/>
                    <a:pt x="1362932" y="190528"/>
                    <a:pt x="1340474" y="277998"/>
                  </a:cubicBezTo>
                  <a:cubicBezTo>
                    <a:pt x="1318015" y="365467"/>
                    <a:pt x="1267027" y="436832"/>
                    <a:pt x="1202591" y="481541"/>
                  </a:cubicBezTo>
                  <a:cubicBezTo>
                    <a:pt x="1167664" y="411319"/>
                    <a:pt x="1157362" y="324219"/>
                    <a:pt x="1179821" y="236749"/>
                  </a:cubicBezTo>
                  <a:cubicBezTo>
                    <a:pt x="1202279" y="149280"/>
                    <a:pt x="1253267" y="77916"/>
                    <a:pt x="1317704" y="33206"/>
                  </a:cubicBezTo>
                  <a:close/>
                  <a:moveTo>
                    <a:pt x="792003" y="33206"/>
                  </a:moveTo>
                  <a:cubicBezTo>
                    <a:pt x="856440" y="77916"/>
                    <a:pt x="907428" y="149280"/>
                    <a:pt x="929886" y="236749"/>
                  </a:cubicBezTo>
                  <a:cubicBezTo>
                    <a:pt x="952345" y="324219"/>
                    <a:pt x="942044" y="411319"/>
                    <a:pt x="907116" y="481541"/>
                  </a:cubicBezTo>
                  <a:cubicBezTo>
                    <a:pt x="842680" y="436831"/>
                    <a:pt x="791692" y="365467"/>
                    <a:pt x="769233" y="277998"/>
                  </a:cubicBezTo>
                  <a:cubicBezTo>
                    <a:pt x="746775" y="190528"/>
                    <a:pt x="757077" y="103428"/>
                    <a:pt x="792003" y="33206"/>
                  </a:cubicBezTo>
                  <a:close/>
                  <a:moveTo>
                    <a:pt x="1054853" y="0"/>
                  </a:moveTo>
                  <a:cubicBezTo>
                    <a:pt x="1106147" y="59330"/>
                    <a:pt x="1137785" y="141132"/>
                    <a:pt x="1137785" y="231438"/>
                  </a:cubicBezTo>
                  <a:cubicBezTo>
                    <a:pt x="1137785" y="321745"/>
                    <a:pt x="1106147" y="403548"/>
                    <a:pt x="1054853" y="462877"/>
                  </a:cubicBezTo>
                  <a:cubicBezTo>
                    <a:pt x="1003560" y="403548"/>
                    <a:pt x="971921" y="321745"/>
                    <a:pt x="971921" y="231438"/>
                  </a:cubicBezTo>
                  <a:cubicBezTo>
                    <a:pt x="971921" y="141132"/>
                    <a:pt x="1003560" y="59330"/>
                    <a:pt x="1054853" y="0"/>
                  </a:cubicBez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en-US" dirty="0">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47" name="KSO_Shape">
              <a:extLst>
                <a:ext uri="{FF2B5EF4-FFF2-40B4-BE49-F238E27FC236}">
                  <a16:creationId xmlns:a16="http://schemas.microsoft.com/office/drawing/2014/main" id="{6A88E154-0275-433F-BCFB-F91A1AACC873}"/>
                </a:ext>
              </a:extLst>
            </p:cNvPr>
            <p:cNvSpPr/>
            <p:nvPr/>
          </p:nvSpPr>
          <p:spPr>
            <a:xfrm>
              <a:off x="9164042" y="1462667"/>
              <a:ext cx="659206" cy="658107"/>
            </a:xfrm>
            <a:custGeom>
              <a:avLst/>
              <a:gdLst>
                <a:gd name="connsiteX0" fmla="*/ 1129309 w 2109706"/>
                <a:gd name="connsiteY0" fmla="*/ 1646317 h 2105544"/>
                <a:gd name="connsiteX1" fmla="*/ 1240594 w 2109706"/>
                <a:gd name="connsiteY1" fmla="*/ 1865537 h 2105544"/>
                <a:gd name="connsiteX2" fmla="*/ 1187323 w 2109706"/>
                <a:gd name="connsiteY2" fmla="*/ 2105544 h 2105544"/>
                <a:gd name="connsiteX3" fmla="*/ 1076038 w 2109706"/>
                <a:gd name="connsiteY3" fmla="*/ 1886325 h 2105544"/>
                <a:gd name="connsiteX4" fmla="*/ 1129309 w 2109706"/>
                <a:gd name="connsiteY4" fmla="*/ 1646317 h 2105544"/>
                <a:gd name="connsiteX5" fmla="*/ 980398 w 2109706"/>
                <a:gd name="connsiteY5" fmla="*/ 1646317 h 2105544"/>
                <a:gd name="connsiteX6" fmla="*/ 1033669 w 2109706"/>
                <a:gd name="connsiteY6" fmla="*/ 1886325 h 2105544"/>
                <a:gd name="connsiteX7" fmla="*/ 922384 w 2109706"/>
                <a:gd name="connsiteY7" fmla="*/ 2105544 h 2105544"/>
                <a:gd name="connsiteX8" fmla="*/ 869113 w 2109706"/>
                <a:gd name="connsiteY8" fmla="*/ 1865537 h 2105544"/>
                <a:gd name="connsiteX9" fmla="*/ 980398 w 2109706"/>
                <a:gd name="connsiteY9" fmla="*/ 1646317 h 2105544"/>
                <a:gd name="connsiteX10" fmla="*/ 1273542 w 2109706"/>
                <a:gd name="connsiteY10" fmla="*/ 1609284 h 2105544"/>
                <a:gd name="connsiteX11" fmla="*/ 1435849 w 2109706"/>
                <a:gd name="connsiteY11" fmla="*/ 1793941 h 2105544"/>
                <a:gd name="connsiteX12" fmla="*/ 1443938 w 2109706"/>
                <a:gd name="connsiteY12" fmla="*/ 2039656 h 2105544"/>
                <a:gd name="connsiteX13" fmla="*/ 1281632 w 2109706"/>
                <a:gd name="connsiteY13" fmla="*/ 1854999 h 2105544"/>
                <a:gd name="connsiteX14" fmla="*/ 1273542 w 2109706"/>
                <a:gd name="connsiteY14" fmla="*/ 1609284 h 2105544"/>
                <a:gd name="connsiteX15" fmla="*/ 836164 w 2109706"/>
                <a:gd name="connsiteY15" fmla="*/ 1609284 h 2105544"/>
                <a:gd name="connsiteX16" fmla="*/ 828074 w 2109706"/>
                <a:gd name="connsiteY16" fmla="*/ 1854999 h 2105544"/>
                <a:gd name="connsiteX17" fmla="*/ 665768 w 2109706"/>
                <a:gd name="connsiteY17" fmla="*/ 2039656 h 2105544"/>
                <a:gd name="connsiteX18" fmla="*/ 673858 w 2109706"/>
                <a:gd name="connsiteY18" fmla="*/ 1793941 h 2105544"/>
                <a:gd name="connsiteX19" fmla="*/ 836164 w 2109706"/>
                <a:gd name="connsiteY19" fmla="*/ 1609284 h 2105544"/>
                <a:gd name="connsiteX20" fmla="*/ 1404034 w 2109706"/>
                <a:gd name="connsiteY20" fmla="*/ 1537545 h 2105544"/>
                <a:gd name="connsiteX21" fmla="*/ 1607164 w 2109706"/>
                <a:gd name="connsiteY21" fmla="*/ 1676037 h 2105544"/>
                <a:gd name="connsiteX22" fmla="*/ 1676106 w 2109706"/>
                <a:gd name="connsiteY22" fmla="*/ 1912020 h 2105544"/>
                <a:gd name="connsiteX23" fmla="*/ 1472977 w 2109706"/>
                <a:gd name="connsiteY23" fmla="*/ 1773529 h 2105544"/>
                <a:gd name="connsiteX24" fmla="*/ 1404034 w 2109706"/>
                <a:gd name="connsiteY24" fmla="*/ 1537545 h 2105544"/>
                <a:gd name="connsiteX25" fmla="*/ 705672 w 2109706"/>
                <a:gd name="connsiteY25" fmla="*/ 1537545 h 2105544"/>
                <a:gd name="connsiteX26" fmla="*/ 636729 w 2109706"/>
                <a:gd name="connsiteY26" fmla="*/ 1773529 h 2105544"/>
                <a:gd name="connsiteX27" fmla="*/ 433600 w 2109706"/>
                <a:gd name="connsiteY27" fmla="*/ 1912020 h 2105544"/>
                <a:gd name="connsiteX28" fmla="*/ 502542 w 2109706"/>
                <a:gd name="connsiteY28" fmla="*/ 1676037 h 2105544"/>
                <a:gd name="connsiteX29" fmla="*/ 705672 w 2109706"/>
                <a:gd name="connsiteY29" fmla="*/ 1537545 h 2105544"/>
                <a:gd name="connsiteX30" fmla="*/ 1512586 w 2109706"/>
                <a:gd name="connsiteY30" fmla="*/ 1435608 h 2105544"/>
                <a:gd name="connsiteX31" fmla="*/ 1743775 w 2109706"/>
                <a:gd name="connsiteY31" fmla="*/ 1519233 h 2105544"/>
                <a:gd name="connsiteX32" fmla="*/ 1869239 w 2109706"/>
                <a:gd name="connsiteY32" fmla="*/ 1730657 h 2105544"/>
                <a:gd name="connsiteX33" fmla="*/ 1638050 w 2109706"/>
                <a:gd name="connsiteY33" fmla="*/ 1647033 h 2105544"/>
                <a:gd name="connsiteX34" fmla="*/ 1512586 w 2109706"/>
                <a:gd name="connsiteY34" fmla="*/ 1435608 h 2105544"/>
                <a:gd name="connsiteX35" fmla="*/ 597120 w 2109706"/>
                <a:gd name="connsiteY35" fmla="*/ 1435608 h 2105544"/>
                <a:gd name="connsiteX36" fmla="*/ 471656 w 2109706"/>
                <a:gd name="connsiteY36" fmla="*/ 1647033 h 2105544"/>
                <a:gd name="connsiteX37" fmla="*/ 240467 w 2109706"/>
                <a:gd name="connsiteY37" fmla="*/ 1730657 h 2105544"/>
                <a:gd name="connsiteX38" fmla="*/ 365931 w 2109706"/>
                <a:gd name="connsiteY38" fmla="*/ 1519233 h 2105544"/>
                <a:gd name="connsiteX39" fmla="*/ 597120 w 2109706"/>
                <a:gd name="connsiteY39" fmla="*/ 1435608 h 2105544"/>
                <a:gd name="connsiteX40" fmla="*/ 1650985 w 2109706"/>
                <a:gd name="connsiteY40" fmla="*/ 1299221 h 2105544"/>
                <a:gd name="connsiteX41" fmla="*/ 1837099 w 2109706"/>
                <a:gd name="connsiteY41" fmla="*/ 1333381 h 2105544"/>
                <a:gd name="connsiteX42" fmla="*/ 2011200 w 2109706"/>
                <a:gd name="connsiteY42" fmla="*/ 1506961 h 2105544"/>
                <a:gd name="connsiteX43" fmla="*/ 1766478 w 2109706"/>
                <a:gd name="connsiteY43" fmla="*/ 1483459 h 2105544"/>
                <a:gd name="connsiteX44" fmla="*/ 1592376 w 2109706"/>
                <a:gd name="connsiteY44" fmla="*/ 1309878 h 2105544"/>
                <a:gd name="connsiteX45" fmla="*/ 1650985 w 2109706"/>
                <a:gd name="connsiteY45" fmla="*/ 1299221 h 2105544"/>
                <a:gd name="connsiteX46" fmla="*/ 458721 w 2109706"/>
                <a:gd name="connsiteY46" fmla="*/ 1299221 h 2105544"/>
                <a:gd name="connsiteX47" fmla="*/ 517330 w 2109706"/>
                <a:gd name="connsiteY47" fmla="*/ 1309878 h 2105544"/>
                <a:gd name="connsiteX48" fmla="*/ 343228 w 2109706"/>
                <a:gd name="connsiteY48" fmla="*/ 1483459 h 2105544"/>
                <a:gd name="connsiteX49" fmla="*/ 98506 w 2109706"/>
                <a:gd name="connsiteY49" fmla="*/ 1506961 h 2105544"/>
                <a:gd name="connsiteX50" fmla="*/ 272607 w 2109706"/>
                <a:gd name="connsiteY50" fmla="*/ 1333381 h 2105544"/>
                <a:gd name="connsiteX51" fmla="*/ 458721 w 2109706"/>
                <a:gd name="connsiteY51" fmla="*/ 1299221 h 2105544"/>
                <a:gd name="connsiteX52" fmla="*/ 1815445 w 2109706"/>
                <a:gd name="connsiteY52" fmla="*/ 1123451 h 2105544"/>
                <a:gd name="connsiteX53" fmla="*/ 1881271 w 2109706"/>
                <a:gd name="connsiteY53" fmla="*/ 1130160 h 2105544"/>
                <a:gd name="connsiteX54" fmla="*/ 2093070 w 2109706"/>
                <a:gd name="connsiteY54" fmla="*/ 1254990 h 2105544"/>
                <a:gd name="connsiteX55" fmla="*/ 1850192 w 2109706"/>
                <a:gd name="connsiteY55" fmla="*/ 1293086 h 2105544"/>
                <a:gd name="connsiteX56" fmla="*/ 1638392 w 2109706"/>
                <a:gd name="connsiteY56" fmla="*/ 1168255 h 2105544"/>
                <a:gd name="connsiteX57" fmla="*/ 1815445 w 2109706"/>
                <a:gd name="connsiteY57" fmla="*/ 1123451 h 2105544"/>
                <a:gd name="connsiteX58" fmla="*/ 294261 w 2109706"/>
                <a:gd name="connsiteY58" fmla="*/ 1123451 h 2105544"/>
                <a:gd name="connsiteX59" fmla="*/ 471314 w 2109706"/>
                <a:gd name="connsiteY59" fmla="*/ 1168256 h 2105544"/>
                <a:gd name="connsiteX60" fmla="*/ 259514 w 2109706"/>
                <a:gd name="connsiteY60" fmla="*/ 1293086 h 2105544"/>
                <a:gd name="connsiteX61" fmla="*/ 16636 w 2109706"/>
                <a:gd name="connsiteY61" fmla="*/ 1254990 h 2105544"/>
                <a:gd name="connsiteX62" fmla="*/ 228435 w 2109706"/>
                <a:gd name="connsiteY62" fmla="*/ 1130160 h 2105544"/>
                <a:gd name="connsiteX63" fmla="*/ 294261 w 2109706"/>
                <a:gd name="connsiteY63" fmla="*/ 1123451 h 2105544"/>
                <a:gd name="connsiteX64" fmla="*/ 1873517 w 2109706"/>
                <a:gd name="connsiteY64" fmla="*/ 922337 h 2105544"/>
                <a:gd name="connsiteX65" fmla="*/ 2109706 w 2109706"/>
                <a:gd name="connsiteY65" fmla="*/ 990574 h 2105544"/>
                <a:gd name="connsiteX66" fmla="*/ 1883932 w 2109706"/>
                <a:gd name="connsiteY66" fmla="*/ 1087874 h 2105544"/>
                <a:gd name="connsiteX67" fmla="*/ 1647742 w 2109706"/>
                <a:gd name="connsiteY67" fmla="*/ 1019638 h 2105544"/>
                <a:gd name="connsiteX68" fmla="*/ 1873517 w 2109706"/>
                <a:gd name="connsiteY68" fmla="*/ 922337 h 2105544"/>
                <a:gd name="connsiteX69" fmla="*/ 236189 w 2109706"/>
                <a:gd name="connsiteY69" fmla="*/ 922337 h 2105544"/>
                <a:gd name="connsiteX70" fmla="*/ 461964 w 2109706"/>
                <a:gd name="connsiteY70" fmla="*/ 1019638 h 2105544"/>
                <a:gd name="connsiteX71" fmla="*/ 225774 w 2109706"/>
                <a:gd name="connsiteY71" fmla="*/ 1087874 h 2105544"/>
                <a:gd name="connsiteX72" fmla="*/ 0 w 2109706"/>
                <a:gd name="connsiteY72" fmla="*/ 990574 h 2105544"/>
                <a:gd name="connsiteX73" fmla="*/ 236189 w 2109706"/>
                <a:gd name="connsiteY73" fmla="*/ 922337 h 2105544"/>
                <a:gd name="connsiteX74" fmla="*/ 1942296 w 2109706"/>
                <a:gd name="connsiteY74" fmla="*/ 704767 h 2105544"/>
                <a:gd name="connsiteX75" fmla="*/ 2060061 w 2109706"/>
                <a:gd name="connsiteY75" fmla="*/ 730327 h 2105544"/>
                <a:gd name="connsiteX76" fmla="*/ 1865578 w 2109706"/>
                <a:gd name="connsiteY76" fmla="*/ 880719 h 2105544"/>
                <a:gd name="connsiteX77" fmla="*/ 1619839 w 2109706"/>
                <a:gd name="connsiteY77" fmla="*/ 873364 h 2105544"/>
                <a:gd name="connsiteX78" fmla="*/ 1814323 w 2109706"/>
                <a:gd name="connsiteY78" fmla="*/ 722973 h 2105544"/>
                <a:gd name="connsiteX79" fmla="*/ 1942296 w 2109706"/>
                <a:gd name="connsiteY79" fmla="*/ 704767 h 2105544"/>
                <a:gd name="connsiteX80" fmla="*/ 167410 w 2109706"/>
                <a:gd name="connsiteY80" fmla="*/ 704767 h 2105544"/>
                <a:gd name="connsiteX81" fmla="*/ 295383 w 2109706"/>
                <a:gd name="connsiteY81" fmla="*/ 722973 h 2105544"/>
                <a:gd name="connsiteX82" fmla="*/ 489867 w 2109706"/>
                <a:gd name="connsiteY82" fmla="*/ 873364 h 2105544"/>
                <a:gd name="connsiteX83" fmla="*/ 244128 w 2109706"/>
                <a:gd name="connsiteY83" fmla="*/ 880719 h 2105544"/>
                <a:gd name="connsiteX84" fmla="*/ 49645 w 2109706"/>
                <a:gd name="connsiteY84" fmla="*/ 730327 h 2105544"/>
                <a:gd name="connsiteX85" fmla="*/ 167410 w 2109706"/>
                <a:gd name="connsiteY85" fmla="*/ 704767 h 2105544"/>
                <a:gd name="connsiteX86" fmla="*/ 1887774 w 2109706"/>
                <a:gd name="connsiteY86" fmla="*/ 487375 h 2105544"/>
                <a:gd name="connsiteX87" fmla="*/ 1947256 w 2109706"/>
                <a:gd name="connsiteY87" fmla="*/ 490603 h 2105544"/>
                <a:gd name="connsiteX88" fmla="*/ 1796284 w 2109706"/>
                <a:gd name="connsiteY88" fmla="*/ 684635 h 2105544"/>
                <a:gd name="connsiteX89" fmla="*/ 1556436 w 2109706"/>
                <a:gd name="connsiteY89" fmla="*/ 738625 h 2105544"/>
                <a:gd name="connsiteX90" fmla="*/ 1707409 w 2109706"/>
                <a:gd name="connsiteY90" fmla="*/ 544592 h 2105544"/>
                <a:gd name="connsiteX91" fmla="*/ 1887774 w 2109706"/>
                <a:gd name="connsiteY91" fmla="*/ 487375 h 2105544"/>
                <a:gd name="connsiteX92" fmla="*/ 221932 w 2109706"/>
                <a:gd name="connsiteY92" fmla="*/ 487375 h 2105544"/>
                <a:gd name="connsiteX93" fmla="*/ 402297 w 2109706"/>
                <a:gd name="connsiteY93" fmla="*/ 544592 h 2105544"/>
                <a:gd name="connsiteX94" fmla="*/ 553270 w 2109706"/>
                <a:gd name="connsiteY94" fmla="*/ 738625 h 2105544"/>
                <a:gd name="connsiteX95" fmla="*/ 313422 w 2109706"/>
                <a:gd name="connsiteY95" fmla="*/ 684635 h 2105544"/>
                <a:gd name="connsiteX96" fmla="*/ 162450 w 2109706"/>
                <a:gd name="connsiteY96" fmla="*/ 490603 h 2105544"/>
                <a:gd name="connsiteX97" fmla="*/ 221932 w 2109706"/>
                <a:gd name="connsiteY97" fmla="*/ 487375 h 2105544"/>
                <a:gd name="connsiteX98" fmla="*/ 1778378 w 2109706"/>
                <a:gd name="connsiteY98" fmla="*/ 286464 h 2105544"/>
                <a:gd name="connsiteX99" fmla="*/ 1680402 w 2109706"/>
                <a:gd name="connsiteY99" fmla="*/ 511946 h 2105544"/>
                <a:gd name="connsiteX100" fmla="*/ 1461517 w 2109706"/>
                <a:gd name="connsiteY100" fmla="*/ 623887 h 2105544"/>
                <a:gd name="connsiteX101" fmla="*/ 1559493 w 2109706"/>
                <a:gd name="connsiteY101" fmla="*/ 398405 h 2105544"/>
                <a:gd name="connsiteX102" fmla="*/ 1778378 w 2109706"/>
                <a:gd name="connsiteY102" fmla="*/ 286464 h 2105544"/>
                <a:gd name="connsiteX103" fmla="*/ 331328 w 2109706"/>
                <a:gd name="connsiteY103" fmla="*/ 286464 h 2105544"/>
                <a:gd name="connsiteX104" fmla="*/ 550213 w 2109706"/>
                <a:gd name="connsiteY104" fmla="*/ 398405 h 2105544"/>
                <a:gd name="connsiteX105" fmla="*/ 648189 w 2109706"/>
                <a:gd name="connsiteY105" fmla="*/ 623887 h 2105544"/>
                <a:gd name="connsiteX106" fmla="*/ 429304 w 2109706"/>
                <a:gd name="connsiteY106" fmla="*/ 511946 h 2105544"/>
                <a:gd name="connsiteX107" fmla="*/ 331328 w 2109706"/>
                <a:gd name="connsiteY107" fmla="*/ 286464 h 2105544"/>
                <a:gd name="connsiteX108" fmla="*/ 1564038 w 2109706"/>
                <a:gd name="connsiteY108" fmla="*/ 130737 h 2105544"/>
                <a:gd name="connsiteX109" fmla="*/ 1525215 w 2109706"/>
                <a:gd name="connsiteY109" fmla="*/ 373500 h 2105544"/>
                <a:gd name="connsiteX110" fmla="*/ 1341045 w 2109706"/>
                <a:gd name="connsiteY110" fmla="*/ 536359 h 2105544"/>
                <a:gd name="connsiteX111" fmla="*/ 1379867 w 2109706"/>
                <a:gd name="connsiteY111" fmla="*/ 293595 h 2105544"/>
                <a:gd name="connsiteX112" fmla="*/ 1564038 w 2109706"/>
                <a:gd name="connsiteY112" fmla="*/ 130737 h 2105544"/>
                <a:gd name="connsiteX113" fmla="*/ 545669 w 2109706"/>
                <a:gd name="connsiteY113" fmla="*/ 130737 h 2105544"/>
                <a:gd name="connsiteX114" fmla="*/ 729839 w 2109706"/>
                <a:gd name="connsiteY114" fmla="*/ 293595 h 2105544"/>
                <a:gd name="connsiteX115" fmla="*/ 768661 w 2109706"/>
                <a:gd name="connsiteY115" fmla="*/ 536359 h 2105544"/>
                <a:gd name="connsiteX116" fmla="*/ 584491 w 2109706"/>
                <a:gd name="connsiteY116" fmla="*/ 373500 h 2105544"/>
                <a:gd name="connsiteX117" fmla="*/ 545669 w 2109706"/>
                <a:gd name="connsiteY117" fmla="*/ 130737 h 2105544"/>
                <a:gd name="connsiteX118" fmla="*/ 1317704 w 2109706"/>
                <a:gd name="connsiteY118" fmla="*/ 33206 h 2105544"/>
                <a:gd name="connsiteX119" fmla="*/ 1340474 w 2109706"/>
                <a:gd name="connsiteY119" fmla="*/ 277998 h 2105544"/>
                <a:gd name="connsiteX120" fmla="*/ 1202591 w 2109706"/>
                <a:gd name="connsiteY120" fmla="*/ 481541 h 2105544"/>
                <a:gd name="connsiteX121" fmla="*/ 1179821 w 2109706"/>
                <a:gd name="connsiteY121" fmla="*/ 236749 h 2105544"/>
                <a:gd name="connsiteX122" fmla="*/ 1317704 w 2109706"/>
                <a:gd name="connsiteY122" fmla="*/ 33206 h 2105544"/>
                <a:gd name="connsiteX123" fmla="*/ 792003 w 2109706"/>
                <a:gd name="connsiteY123" fmla="*/ 33206 h 2105544"/>
                <a:gd name="connsiteX124" fmla="*/ 929886 w 2109706"/>
                <a:gd name="connsiteY124" fmla="*/ 236749 h 2105544"/>
                <a:gd name="connsiteX125" fmla="*/ 907116 w 2109706"/>
                <a:gd name="connsiteY125" fmla="*/ 481541 h 2105544"/>
                <a:gd name="connsiteX126" fmla="*/ 769233 w 2109706"/>
                <a:gd name="connsiteY126" fmla="*/ 277998 h 2105544"/>
                <a:gd name="connsiteX127" fmla="*/ 792003 w 2109706"/>
                <a:gd name="connsiteY127" fmla="*/ 33206 h 2105544"/>
                <a:gd name="connsiteX128" fmla="*/ 1054853 w 2109706"/>
                <a:gd name="connsiteY128" fmla="*/ 0 h 2105544"/>
                <a:gd name="connsiteX129" fmla="*/ 1137785 w 2109706"/>
                <a:gd name="connsiteY129" fmla="*/ 231438 h 2105544"/>
                <a:gd name="connsiteX130" fmla="*/ 1054853 w 2109706"/>
                <a:gd name="connsiteY130" fmla="*/ 462877 h 2105544"/>
                <a:gd name="connsiteX131" fmla="*/ 971921 w 2109706"/>
                <a:gd name="connsiteY131" fmla="*/ 231438 h 2105544"/>
                <a:gd name="connsiteX132" fmla="*/ 1054853 w 2109706"/>
                <a:gd name="connsiteY132" fmla="*/ 0 h 210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109706" h="2105544">
                  <a:moveTo>
                    <a:pt x="1129309" y="1646317"/>
                  </a:moveTo>
                  <a:cubicBezTo>
                    <a:pt x="1187634" y="1698750"/>
                    <a:pt x="1229276" y="1775942"/>
                    <a:pt x="1240594" y="1865537"/>
                  </a:cubicBezTo>
                  <a:cubicBezTo>
                    <a:pt x="1251913" y="1955131"/>
                    <a:pt x="1230775" y="2040254"/>
                    <a:pt x="1187323" y="2105544"/>
                  </a:cubicBezTo>
                  <a:cubicBezTo>
                    <a:pt x="1128998" y="2053111"/>
                    <a:pt x="1087357" y="1975920"/>
                    <a:pt x="1076038" y="1886325"/>
                  </a:cubicBezTo>
                  <a:cubicBezTo>
                    <a:pt x="1064720" y="1796731"/>
                    <a:pt x="1085856" y="1711608"/>
                    <a:pt x="1129309" y="1646317"/>
                  </a:cubicBezTo>
                  <a:close/>
                  <a:moveTo>
                    <a:pt x="980398" y="1646317"/>
                  </a:moveTo>
                  <a:cubicBezTo>
                    <a:pt x="1023850" y="1711608"/>
                    <a:pt x="1044988" y="1796731"/>
                    <a:pt x="1033669" y="1886325"/>
                  </a:cubicBezTo>
                  <a:cubicBezTo>
                    <a:pt x="1022351" y="1975920"/>
                    <a:pt x="980709" y="2053111"/>
                    <a:pt x="922384" y="2105544"/>
                  </a:cubicBezTo>
                  <a:cubicBezTo>
                    <a:pt x="878931" y="2040254"/>
                    <a:pt x="857794" y="1955131"/>
                    <a:pt x="869113" y="1865537"/>
                  </a:cubicBezTo>
                  <a:cubicBezTo>
                    <a:pt x="880431" y="1775942"/>
                    <a:pt x="922073" y="1698750"/>
                    <a:pt x="980398" y="1646317"/>
                  </a:cubicBezTo>
                  <a:close/>
                  <a:moveTo>
                    <a:pt x="1273542" y="1609284"/>
                  </a:moveTo>
                  <a:cubicBezTo>
                    <a:pt x="1343074" y="1645565"/>
                    <a:pt x="1402604" y="1709976"/>
                    <a:pt x="1435849" y="1793941"/>
                  </a:cubicBezTo>
                  <a:cubicBezTo>
                    <a:pt x="1469093" y="1877906"/>
                    <a:pt x="1469789" y="1965610"/>
                    <a:pt x="1443938" y="2039656"/>
                  </a:cubicBezTo>
                  <a:cubicBezTo>
                    <a:pt x="1374406" y="2003375"/>
                    <a:pt x="1314876" y="1938964"/>
                    <a:pt x="1281632" y="1854999"/>
                  </a:cubicBezTo>
                  <a:cubicBezTo>
                    <a:pt x="1248388" y="1771034"/>
                    <a:pt x="1247691" y="1683329"/>
                    <a:pt x="1273542" y="1609284"/>
                  </a:cubicBezTo>
                  <a:close/>
                  <a:moveTo>
                    <a:pt x="836164" y="1609284"/>
                  </a:moveTo>
                  <a:cubicBezTo>
                    <a:pt x="862014" y="1683329"/>
                    <a:pt x="861318" y="1771034"/>
                    <a:pt x="828074" y="1854999"/>
                  </a:cubicBezTo>
                  <a:cubicBezTo>
                    <a:pt x="794830" y="1938964"/>
                    <a:pt x="735299" y="2003375"/>
                    <a:pt x="665768" y="2039656"/>
                  </a:cubicBezTo>
                  <a:cubicBezTo>
                    <a:pt x="639917" y="1965610"/>
                    <a:pt x="640613" y="1877906"/>
                    <a:pt x="673858" y="1793941"/>
                  </a:cubicBezTo>
                  <a:cubicBezTo>
                    <a:pt x="707102" y="1709976"/>
                    <a:pt x="766632" y="1645565"/>
                    <a:pt x="836164" y="1609284"/>
                  </a:cubicBezTo>
                  <a:close/>
                  <a:moveTo>
                    <a:pt x="1404034" y="1537545"/>
                  </a:moveTo>
                  <a:cubicBezTo>
                    <a:pt x="1480404" y="1555395"/>
                    <a:pt x="1554083" y="1602977"/>
                    <a:pt x="1607164" y="1676037"/>
                  </a:cubicBezTo>
                  <a:cubicBezTo>
                    <a:pt x="1660245" y="1749096"/>
                    <a:pt x="1682730" y="1833873"/>
                    <a:pt x="1676106" y="1912020"/>
                  </a:cubicBezTo>
                  <a:cubicBezTo>
                    <a:pt x="1599736" y="1894171"/>
                    <a:pt x="1526058" y="1846589"/>
                    <a:pt x="1472977" y="1773529"/>
                  </a:cubicBezTo>
                  <a:cubicBezTo>
                    <a:pt x="1419896" y="1700470"/>
                    <a:pt x="1397410" y="1615693"/>
                    <a:pt x="1404034" y="1537545"/>
                  </a:cubicBezTo>
                  <a:close/>
                  <a:moveTo>
                    <a:pt x="705672" y="1537545"/>
                  </a:moveTo>
                  <a:cubicBezTo>
                    <a:pt x="712296" y="1615693"/>
                    <a:pt x="689810" y="1700470"/>
                    <a:pt x="636729" y="1773529"/>
                  </a:cubicBezTo>
                  <a:cubicBezTo>
                    <a:pt x="583648" y="1846589"/>
                    <a:pt x="509970" y="1894171"/>
                    <a:pt x="433600" y="1912020"/>
                  </a:cubicBezTo>
                  <a:cubicBezTo>
                    <a:pt x="426976" y="1833872"/>
                    <a:pt x="449461" y="1749096"/>
                    <a:pt x="502542" y="1676037"/>
                  </a:cubicBezTo>
                  <a:cubicBezTo>
                    <a:pt x="555623" y="1602977"/>
                    <a:pt x="629302" y="1555394"/>
                    <a:pt x="705672" y="1537545"/>
                  </a:cubicBezTo>
                  <a:close/>
                  <a:moveTo>
                    <a:pt x="1512586" y="1435608"/>
                  </a:moveTo>
                  <a:cubicBezTo>
                    <a:pt x="1590995" y="1433905"/>
                    <a:pt x="1674193" y="1461669"/>
                    <a:pt x="1743775" y="1519233"/>
                  </a:cubicBezTo>
                  <a:cubicBezTo>
                    <a:pt x="1813358" y="1576796"/>
                    <a:pt x="1856220" y="1653317"/>
                    <a:pt x="1869239" y="1730657"/>
                  </a:cubicBezTo>
                  <a:cubicBezTo>
                    <a:pt x="1790829" y="1732361"/>
                    <a:pt x="1707632" y="1704597"/>
                    <a:pt x="1638050" y="1647033"/>
                  </a:cubicBezTo>
                  <a:cubicBezTo>
                    <a:pt x="1568467" y="1589470"/>
                    <a:pt x="1525604" y="1512949"/>
                    <a:pt x="1512586" y="1435608"/>
                  </a:cubicBezTo>
                  <a:close/>
                  <a:moveTo>
                    <a:pt x="597120" y="1435608"/>
                  </a:moveTo>
                  <a:cubicBezTo>
                    <a:pt x="584101" y="1512948"/>
                    <a:pt x="541239" y="1589470"/>
                    <a:pt x="471656" y="1647033"/>
                  </a:cubicBezTo>
                  <a:cubicBezTo>
                    <a:pt x="402074" y="1704597"/>
                    <a:pt x="318877" y="1732361"/>
                    <a:pt x="240467" y="1730657"/>
                  </a:cubicBezTo>
                  <a:cubicBezTo>
                    <a:pt x="253486" y="1653317"/>
                    <a:pt x="296348" y="1576796"/>
                    <a:pt x="365931" y="1519233"/>
                  </a:cubicBezTo>
                  <a:cubicBezTo>
                    <a:pt x="435513" y="1461669"/>
                    <a:pt x="518710" y="1433904"/>
                    <a:pt x="597120" y="1435608"/>
                  </a:cubicBezTo>
                  <a:close/>
                  <a:moveTo>
                    <a:pt x="1650985" y="1299221"/>
                  </a:moveTo>
                  <a:cubicBezTo>
                    <a:pt x="1711282" y="1293845"/>
                    <a:pt x="1775815" y="1304543"/>
                    <a:pt x="1837099" y="1333381"/>
                  </a:cubicBezTo>
                  <a:cubicBezTo>
                    <a:pt x="1918811" y="1371831"/>
                    <a:pt x="1979356" y="1435289"/>
                    <a:pt x="2011200" y="1506961"/>
                  </a:cubicBezTo>
                  <a:cubicBezTo>
                    <a:pt x="1935677" y="1528112"/>
                    <a:pt x="1848190" y="1521910"/>
                    <a:pt x="1766478" y="1483459"/>
                  </a:cubicBezTo>
                  <a:cubicBezTo>
                    <a:pt x="1684766" y="1445008"/>
                    <a:pt x="1624220" y="1381551"/>
                    <a:pt x="1592376" y="1309878"/>
                  </a:cubicBezTo>
                  <a:cubicBezTo>
                    <a:pt x="1611257" y="1304591"/>
                    <a:pt x="1630885" y="1301013"/>
                    <a:pt x="1650985" y="1299221"/>
                  </a:cubicBezTo>
                  <a:close/>
                  <a:moveTo>
                    <a:pt x="458721" y="1299221"/>
                  </a:moveTo>
                  <a:cubicBezTo>
                    <a:pt x="478820" y="1301013"/>
                    <a:pt x="498449" y="1304591"/>
                    <a:pt x="517330" y="1309878"/>
                  </a:cubicBezTo>
                  <a:cubicBezTo>
                    <a:pt x="485486" y="1381551"/>
                    <a:pt x="424940" y="1445008"/>
                    <a:pt x="343228" y="1483459"/>
                  </a:cubicBezTo>
                  <a:cubicBezTo>
                    <a:pt x="261516" y="1521910"/>
                    <a:pt x="174029" y="1528111"/>
                    <a:pt x="98506" y="1506961"/>
                  </a:cubicBezTo>
                  <a:cubicBezTo>
                    <a:pt x="130349" y="1435289"/>
                    <a:pt x="190895" y="1371831"/>
                    <a:pt x="272607" y="1333381"/>
                  </a:cubicBezTo>
                  <a:cubicBezTo>
                    <a:pt x="333891" y="1304543"/>
                    <a:pt x="398424" y="1293845"/>
                    <a:pt x="458721" y="1299221"/>
                  </a:cubicBezTo>
                  <a:close/>
                  <a:moveTo>
                    <a:pt x="1815445" y="1123451"/>
                  </a:moveTo>
                  <a:cubicBezTo>
                    <a:pt x="1837069" y="1123741"/>
                    <a:pt x="1859095" y="1125929"/>
                    <a:pt x="1881271" y="1130160"/>
                  </a:cubicBezTo>
                  <a:cubicBezTo>
                    <a:pt x="1969979" y="1147082"/>
                    <a:pt x="2044403" y="1193488"/>
                    <a:pt x="2093070" y="1254990"/>
                  </a:cubicBezTo>
                  <a:cubicBezTo>
                    <a:pt x="2025180" y="1294258"/>
                    <a:pt x="1938899" y="1310008"/>
                    <a:pt x="1850192" y="1293086"/>
                  </a:cubicBezTo>
                  <a:cubicBezTo>
                    <a:pt x="1761485" y="1276164"/>
                    <a:pt x="1687060" y="1229758"/>
                    <a:pt x="1638392" y="1168255"/>
                  </a:cubicBezTo>
                  <a:cubicBezTo>
                    <a:pt x="1689310" y="1138805"/>
                    <a:pt x="1750573" y="1122583"/>
                    <a:pt x="1815445" y="1123451"/>
                  </a:cubicBezTo>
                  <a:close/>
                  <a:moveTo>
                    <a:pt x="294261" y="1123451"/>
                  </a:moveTo>
                  <a:cubicBezTo>
                    <a:pt x="359133" y="1122583"/>
                    <a:pt x="420396" y="1138805"/>
                    <a:pt x="471314" y="1168256"/>
                  </a:cubicBezTo>
                  <a:cubicBezTo>
                    <a:pt x="422647" y="1229757"/>
                    <a:pt x="348222" y="1276164"/>
                    <a:pt x="259514" y="1293086"/>
                  </a:cubicBezTo>
                  <a:cubicBezTo>
                    <a:pt x="170807" y="1310008"/>
                    <a:pt x="84526" y="1294257"/>
                    <a:pt x="16636" y="1254990"/>
                  </a:cubicBezTo>
                  <a:cubicBezTo>
                    <a:pt x="65303" y="1193488"/>
                    <a:pt x="139728" y="1147082"/>
                    <a:pt x="228435" y="1130160"/>
                  </a:cubicBezTo>
                  <a:cubicBezTo>
                    <a:pt x="250611" y="1125929"/>
                    <a:pt x="272637" y="1123741"/>
                    <a:pt x="294261" y="1123451"/>
                  </a:cubicBezTo>
                  <a:close/>
                  <a:moveTo>
                    <a:pt x="1873517" y="922337"/>
                  </a:moveTo>
                  <a:cubicBezTo>
                    <a:pt x="1963646" y="916667"/>
                    <a:pt x="2047273" y="943107"/>
                    <a:pt x="2109706" y="990574"/>
                  </a:cubicBezTo>
                  <a:cubicBezTo>
                    <a:pt x="2053714" y="1045491"/>
                    <a:pt x="1974060" y="1082204"/>
                    <a:pt x="1883932" y="1087874"/>
                  </a:cubicBezTo>
                  <a:cubicBezTo>
                    <a:pt x="1793803" y="1093544"/>
                    <a:pt x="1710176" y="1067105"/>
                    <a:pt x="1647742" y="1019638"/>
                  </a:cubicBezTo>
                  <a:cubicBezTo>
                    <a:pt x="1703734" y="964721"/>
                    <a:pt x="1783389" y="928008"/>
                    <a:pt x="1873517" y="922337"/>
                  </a:cubicBezTo>
                  <a:close/>
                  <a:moveTo>
                    <a:pt x="236189" y="922337"/>
                  </a:moveTo>
                  <a:cubicBezTo>
                    <a:pt x="326317" y="928008"/>
                    <a:pt x="405972" y="964720"/>
                    <a:pt x="461964" y="1019638"/>
                  </a:cubicBezTo>
                  <a:cubicBezTo>
                    <a:pt x="399530" y="1067104"/>
                    <a:pt x="315903" y="1093544"/>
                    <a:pt x="225774" y="1087874"/>
                  </a:cubicBezTo>
                  <a:cubicBezTo>
                    <a:pt x="135646" y="1082204"/>
                    <a:pt x="55992" y="1045491"/>
                    <a:pt x="0" y="990574"/>
                  </a:cubicBezTo>
                  <a:cubicBezTo>
                    <a:pt x="62433" y="943107"/>
                    <a:pt x="146060" y="916667"/>
                    <a:pt x="236189" y="922337"/>
                  </a:cubicBezTo>
                  <a:close/>
                  <a:moveTo>
                    <a:pt x="1942296" y="704767"/>
                  </a:moveTo>
                  <a:cubicBezTo>
                    <a:pt x="1983960" y="706288"/>
                    <a:pt x="2023923" y="715103"/>
                    <a:pt x="2060061" y="730327"/>
                  </a:cubicBezTo>
                  <a:cubicBezTo>
                    <a:pt x="2019486" y="797444"/>
                    <a:pt x="1951465" y="852812"/>
                    <a:pt x="1865578" y="880719"/>
                  </a:cubicBezTo>
                  <a:cubicBezTo>
                    <a:pt x="1779691" y="908625"/>
                    <a:pt x="1692116" y="903813"/>
                    <a:pt x="1619839" y="873364"/>
                  </a:cubicBezTo>
                  <a:cubicBezTo>
                    <a:pt x="1660415" y="806248"/>
                    <a:pt x="1728436" y="750879"/>
                    <a:pt x="1814323" y="722973"/>
                  </a:cubicBezTo>
                  <a:cubicBezTo>
                    <a:pt x="1857266" y="709020"/>
                    <a:pt x="1900632" y="703246"/>
                    <a:pt x="1942296" y="704767"/>
                  </a:cubicBezTo>
                  <a:close/>
                  <a:moveTo>
                    <a:pt x="167410" y="704767"/>
                  </a:moveTo>
                  <a:cubicBezTo>
                    <a:pt x="209074" y="703246"/>
                    <a:pt x="252440" y="709020"/>
                    <a:pt x="295383" y="722973"/>
                  </a:cubicBezTo>
                  <a:cubicBezTo>
                    <a:pt x="381270" y="750879"/>
                    <a:pt x="449292" y="806247"/>
                    <a:pt x="489867" y="873364"/>
                  </a:cubicBezTo>
                  <a:cubicBezTo>
                    <a:pt x="417591" y="903813"/>
                    <a:pt x="330015" y="908625"/>
                    <a:pt x="244128" y="880719"/>
                  </a:cubicBezTo>
                  <a:cubicBezTo>
                    <a:pt x="158241" y="852812"/>
                    <a:pt x="90220" y="797444"/>
                    <a:pt x="49645" y="730327"/>
                  </a:cubicBezTo>
                  <a:cubicBezTo>
                    <a:pt x="85783" y="715103"/>
                    <a:pt x="125746" y="706288"/>
                    <a:pt x="167410" y="704767"/>
                  </a:cubicBezTo>
                  <a:close/>
                  <a:moveTo>
                    <a:pt x="1887774" y="487375"/>
                  </a:moveTo>
                  <a:cubicBezTo>
                    <a:pt x="1907940" y="486634"/>
                    <a:pt x="1927862" y="487723"/>
                    <a:pt x="1947256" y="490603"/>
                  </a:cubicBezTo>
                  <a:cubicBezTo>
                    <a:pt x="1924647" y="565702"/>
                    <a:pt x="1872532" y="636247"/>
                    <a:pt x="1796284" y="684635"/>
                  </a:cubicBezTo>
                  <a:cubicBezTo>
                    <a:pt x="1720035" y="733024"/>
                    <a:pt x="1634014" y="750143"/>
                    <a:pt x="1556436" y="738625"/>
                  </a:cubicBezTo>
                  <a:cubicBezTo>
                    <a:pt x="1579046" y="663526"/>
                    <a:pt x="1631161" y="592981"/>
                    <a:pt x="1707409" y="544592"/>
                  </a:cubicBezTo>
                  <a:cubicBezTo>
                    <a:pt x="1764596" y="508300"/>
                    <a:pt x="1827279" y="489599"/>
                    <a:pt x="1887774" y="487375"/>
                  </a:cubicBezTo>
                  <a:close/>
                  <a:moveTo>
                    <a:pt x="221932" y="487375"/>
                  </a:moveTo>
                  <a:cubicBezTo>
                    <a:pt x="282427" y="489598"/>
                    <a:pt x="345111" y="508300"/>
                    <a:pt x="402297" y="544592"/>
                  </a:cubicBezTo>
                  <a:cubicBezTo>
                    <a:pt x="478545" y="592981"/>
                    <a:pt x="530661" y="663526"/>
                    <a:pt x="553270" y="738625"/>
                  </a:cubicBezTo>
                  <a:cubicBezTo>
                    <a:pt x="475692" y="750142"/>
                    <a:pt x="389671" y="733024"/>
                    <a:pt x="313422" y="684635"/>
                  </a:cubicBezTo>
                  <a:cubicBezTo>
                    <a:pt x="237174" y="636247"/>
                    <a:pt x="185059" y="565701"/>
                    <a:pt x="162450" y="490603"/>
                  </a:cubicBezTo>
                  <a:cubicBezTo>
                    <a:pt x="181844" y="487723"/>
                    <a:pt x="201767" y="486634"/>
                    <a:pt x="221932" y="487375"/>
                  </a:cubicBezTo>
                  <a:close/>
                  <a:moveTo>
                    <a:pt x="1778378" y="286464"/>
                  </a:moveTo>
                  <a:cubicBezTo>
                    <a:pt x="1775155" y="364827"/>
                    <a:pt x="1742221" y="446116"/>
                    <a:pt x="1680402" y="511946"/>
                  </a:cubicBezTo>
                  <a:cubicBezTo>
                    <a:pt x="1618583" y="577777"/>
                    <a:pt x="1539522" y="615750"/>
                    <a:pt x="1461517" y="623887"/>
                  </a:cubicBezTo>
                  <a:cubicBezTo>
                    <a:pt x="1464740" y="545525"/>
                    <a:pt x="1497673" y="464235"/>
                    <a:pt x="1559493" y="398405"/>
                  </a:cubicBezTo>
                  <a:cubicBezTo>
                    <a:pt x="1621312" y="332574"/>
                    <a:pt x="1700373" y="294601"/>
                    <a:pt x="1778378" y="286464"/>
                  </a:cubicBezTo>
                  <a:close/>
                  <a:moveTo>
                    <a:pt x="331328" y="286464"/>
                  </a:moveTo>
                  <a:cubicBezTo>
                    <a:pt x="409333" y="294601"/>
                    <a:pt x="488394" y="332574"/>
                    <a:pt x="550213" y="398405"/>
                  </a:cubicBezTo>
                  <a:cubicBezTo>
                    <a:pt x="612033" y="464235"/>
                    <a:pt x="644967" y="545525"/>
                    <a:pt x="648189" y="623887"/>
                  </a:cubicBezTo>
                  <a:cubicBezTo>
                    <a:pt x="570185" y="615750"/>
                    <a:pt x="491123" y="577777"/>
                    <a:pt x="429304" y="511946"/>
                  </a:cubicBezTo>
                  <a:cubicBezTo>
                    <a:pt x="367485" y="446116"/>
                    <a:pt x="334551" y="364826"/>
                    <a:pt x="331328" y="286464"/>
                  </a:cubicBezTo>
                  <a:close/>
                  <a:moveTo>
                    <a:pt x="1564038" y="130737"/>
                  </a:moveTo>
                  <a:cubicBezTo>
                    <a:pt x="1580404" y="207438"/>
                    <a:pt x="1568721" y="294364"/>
                    <a:pt x="1525215" y="373500"/>
                  </a:cubicBezTo>
                  <a:cubicBezTo>
                    <a:pt x="1481710" y="452637"/>
                    <a:pt x="1414576" y="509079"/>
                    <a:pt x="1341045" y="536359"/>
                  </a:cubicBezTo>
                  <a:cubicBezTo>
                    <a:pt x="1324679" y="459657"/>
                    <a:pt x="1336362" y="372731"/>
                    <a:pt x="1379867" y="293595"/>
                  </a:cubicBezTo>
                  <a:cubicBezTo>
                    <a:pt x="1423373" y="214458"/>
                    <a:pt x="1490507" y="158017"/>
                    <a:pt x="1564038" y="130737"/>
                  </a:cubicBezTo>
                  <a:close/>
                  <a:moveTo>
                    <a:pt x="545669" y="130737"/>
                  </a:moveTo>
                  <a:cubicBezTo>
                    <a:pt x="619200" y="158017"/>
                    <a:pt x="686333" y="214458"/>
                    <a:pt x="729839" y="293595"/>
                  </a:cubicBezTo>
                  <a:cubicBezTo>
                    <a:pt x="773344" y="372731"/>
                    <a:pt x="785028" y="459657"/>
                    <a:pt x="768661" y="536359"/>
                  </a:cubicBezTo>
                  <a:cubicBezTo>
                    <a:pt x="695131" y="509078"/>
                    <a:pt x="627996" y="452637"/>
                    <a:pt x="584491" y="373500"/>
                  </a:cubicBezTo>
                  <a:cubicBezTo>
                    <a:pt x="540985" y="294364"/>
                    <a:pt x="529303" y="207438"/>
                    <a:pt x="545669" y="130737"/>
                  </a:cubicBezTo>
                  <a:close/>
                  <a:moveTo>
                    <a:pt x="1317704" y="33206"/>
                  </a:moveTo>
                  <a:cubicBezTo>
                    <a:pt x="1352631" y="103428"/>
                    <a:pt x="1362932" y="190528"/>
                    <a:pt x="1340474" y="277998"/>
                  </a:cubicBezTo>
                  <a:cubicBezTo>
                    <a:pt x="1318015" y="365467"/>
                    <a:pt x="1267027" y="436832"/>
                    <a:pt x="1202591" y="481541"/>
                  </a:cubicBezTo>
                  <a:cubicBezTo>
                    <a:pt x="1167664" y="411319"/>
                    <a:pt x="1157362" y="324219"/>
                    <a:pt x="1179821" y="236749"/>
                  </a:cubicBezTo>
                  <a:cubicBezTo>
                    <a:pt x="1202279" y="149280"/>
                    <a:pt x="1253267" y="77916"/>
                    <a:pt x="1317704" y="33206"/>
                  </a:cubicBezTo>
                  <a:close/>
                  <a:moveTo>
                    <a:pt x="792003" y="33206"/>
                  </a:moveTo>
                  <a:cubicBezTo>
                    <a:pt x="856440" y="77916"/>
                    <a:pt x="907428" y="149280"/>
                    <a:pt x="929886" y="236749"/>
                  </a:cubicBezTo>
                  <a:cubicBezTo>
                    <a:pt x="952345" y="324219"/>
                    <a:pt x="942044" y="411319"/>
                    <a:pt x="907116" y="481541"/>
                  </a:cubicBezTo>
                  <a:cubicBezTo>
                    <a:pt x="842680" y="436831"/>
                    <a:pt x="791692" y="365467"/>
                    <a:pt x="769233" y="277998"/>
                  </a:cubicBezTo>
                  <a:cubicBezTo>
                    <a:pt x="746775" y="190528"/>
                    <a:pt x="757077" y="103428"/>
                    <a:pt x="792003" y="33206"/>
                  </a:cubicBezTo>
                  <a:close/>
                  <a:moveTo>
                    <a:pt x="1054853" y="0"/>
                  </a:moveTo>
                  <a:cubicBezTo>
                    <a:pt x="1106147" y="59330"/>
                    <a:pt x="1137785" y="141132"/>
                    <a:pt x="1137785" y="231438"/>
                  </a:cubicBezTo>
                  <a:cubicBezTo>
                    <a:pt x="1137785" y="321745"/>
                    <a:pt x="1106147" y="403548"/>
                    <a:pt x="1054853" y="462877"/>
                  </a:cubicBezTo>
                  <a:cubicBezTo>
                    <a:pt x="1003560" y="403548"/>
                    <a:pt x="971921" y="321745"/>
                    <a:pt x="971921" y="231438"/>
                  </a:cubicBezTo>
                  <a:cubicBezTo>
                    <a:pt x="971921" y="141132"/>
                    <a:pt x="1003560" y="59330"/>
                    <a:pt x="1054853" y="0"/>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en-US" dirty="0">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49" name="KSO_Shape">
              <a:extLst>
                <a:ext uri="{FF2B5EF4-FFF2-40B4-BE49-F238E27FC236}">
                  <a16:creationId xmlns:a16="http://schemas.microsoft.com/office/drawing/2014/main" id="{B3F59890-0FE8-4C94-A7E2-77F81E530F9A}"/>
                </a:ext>
              </a:extLst>
            </p:cNvPr>
            <p:cNvSpPr/>
            <p:nvPr/>
          </p:nvSpPr>
          <p:spPr>
            <a:xfrm>
              <a:off x="9578633" y="2770884"/>
              <a:ext cx="489229" cy="488414"/>
            </a:xfrm>
            <a:custGeom>
              <a:avLst/>
              <a:gdLst>
                <a:gd name="connsiteX0" fmla="*/ 1129309 w 2109706"/>
                <a:gd name="connsiteY0" fmla="*/ 1646317 h 2105544"/>
                <a:gd name="connsiteX1" fmla="*/ 1240594 w 2109706"/>
                <a:gd name="connsiteY1" fmla="*/ 1865537 h 2105544"/>
                <a:gd name="connsiteX2" fmla="*/ 1187323 w 2109706"/>
                <a:gd name="connsiteY2" fmla="*/ 2105544 h 2105544"/>
                <a:gd name="connsiteX3" fmla="*/ 1076038 w 2109706"/>
                <a:gd name="connsiteY3" fmla="*/ 1886325 h 2105544"/>
                <a:gd name="connsiteX4" fmla="*/ 1129309 w 2109706"/>
                <a:gd name="connsiteY4" fmla="*/ 1646317 h 2105544"/>
                <a:gd name="connsiteX5" fmla="*/ 980398 w 2109706"/>
                <a:gd name="connsiteY5" fmla="*/ 1646317 h 2105544"/>
                <a:gd name="connsiteX6" fmla="*/ 1033669 w 2109706"/>
                <a:gd name="connsiteY6" fmla="*/ 1886325 h 2105544"/>
                <a:gd name="connsiteX7" fmla="*/ 922384 w 2109706"/>
                <a:gd name="connsiteY7" fmla="*/ 2105544 h 2105544"/>
                <a:gd name="connsiteX8" fmla="*/ 869113 w 2109706"/>
                <a:gd name="connsiteY8" fmla="*/ 1865537 h 2105544"/>
                <a:gd name="connsiteX9" fmla="*/ 980398 w 2109706"/>
                <a:gd name="connsiteY9" fmla="*/ 1646317 h 2105544"/>
                <a:gd name="connsiteX10" fmla="*/ 1273542 w 2109706"/>
                <a:gd name="connsiteY10" fmla="*/ 1609284 h 2105544"/>
                <a:gd name="connsiteX11" fmla="*/ 1435849 w 2109706"/>
                <a:gd name="connsiteY11" fmla="*/ 1793941 h 2105544"/>
                <a:gd name="connsiteX12" fmla="*/ 1443938 w 2109706"/>
                <a:gd name="connsiteY12" fmla="*/ 2039656 h 2105544"/>
                <a:gd name="connsiteX13" fmla="*/ 1281632 w 2109706"/>
                <a:gd name="connsiteY13" fmla="*/ 1854999 h 2105544"/>
                <a:gd name="connsiteX14" fmla="*/ 1273542 w 2109706"/>
                <a:gd name="connsiteY14" fmla="*/ 1609284 h 2105544"/>
                <a:gd name="connsiteX15" fmla="*/ 836164 w 2109706"/>
                <a:gd name="connsiteY15" fmla="*/ 1609284 h 2105544"/>
                <a:gd name="connsiteX16" fmla="*/ 828074 w 2109706"/>
                <a:gd name="connsiteY16" fmla="*/ 1854999 h 2105544"/>
                <a:gd name="connsiteX17" fmla="*/ 665768 w 2109706"/>
                <a:gd name="connsiteY17" fmla="*/ 2039656 h 2105544"/>
                <a:gd name="connsiteX18" fmla="*/ 673858 w 2109706"/>
                <a:gd name="connsiteY18" fmla="*/ 1793941 h 2105544"/>
                <a:gd name="connsiteX19" fmla="*/ 836164 w 2109706"/>
                <a:gd name="connsiteY19" fmla="*/ 1609284 h 2105544"/>
                <a:gd name="connsiteX20" fmla="*/ 1404034 w 2109706"/>
                <a:gd name="connsiteY20" fmla="*/ 1537545 h 2105544"/>
                <a:gd name="connsiteX21" fmla="*/ 1607164 w 2109706"/>
                <a:gd name="connsiteY21" fmla="*/ 1676037 h 2105544"/>
                <a:gd name="connsiteX22" fmla="*/ 1676106 w 2109706"/>
                <a:gd name="connsiteY22" fmla="*/ 1912020 h 2105544"/>
                <a:gd name="connsiteX23" fmla="*/ 1472977 w 2109706"/>
                <a:gd name="connsiteY23" fmla="*/ 1773529 h 2105544"/>
                <a:gd name="connsiteX24" fmla="*/ 1404034 w 2109706"/>
                <a:gd name="connsiteY24" fmla="*/ 1537545 h 2105544"/>
                <a:gd name="connsiteX25" fmla="*/ 705672 w 2109706"/>
                <a:gd name="connsiteY25" fmla="*/ 1537545 h 2105544"/>
                <a:gd name="connsiteX26" fmla="*/ 636729 w 2109706"/>
                <a:gd name="connsiteY26" fmla="*/ 1773529 h 2105544"/>
                <a:gd name="connsiteX27" fmla="*/ 433600 w 2109706"/>
                <a:gd name="connsiteY27" fmla="*/ 1912020 h 2105544"/>
                <a:gd name="connsiteX28" fmla="*/ 502542 w 2109706"/>
                <a:gd name="connsiteY28" fmla="*/ 1676037 h 2105544"/>
                <a:gd name="connsiteX29" fmla="*/ 705672 w 2109706"/>
                <a:gd name="connsiteY29" fmla="*/ 1537545 h 2105544"/>
                <a:gd name="connsiteX30" fmla="*/ 1512586 w 2109706"/>
                <a:gd name="connsiteY30" fmla="*/ 1435608 h 2105544"/>
                <a:gd name="connsiteX31" fmla="*/ 1743775 w 2109706"/>
                <a:gd name="connsiteY31" fmla="*/ 1519233 h 2105544"/>
                <a:gd name="connsiteX32" fmla="*/ 1869239 w 2109706"/>
                <a:gd name="connsiteY32" fmla="*/ 1730657 h 2105544"/>
                <a:gd name="connsiteX33" fmla="*/ 1638050 w 2109706"/>
                <a:gd name="connsiteY33" fmla="*/ 1647033 h 2105544"/>
                <a:gd name="connsiteX34" fmla="*/ 1512586 w 2109706"/>
                <a:gd name="connsiteY34" fmla="*/ 1435608 h 2105544"/>
                <a:gd name="connsiteX35" fmla="*/ 597120 w 2109706"/>
                <a:gd name="connsiteY35" fmla="*/ 1435608 h 2105544"/>
                <a:gd name="connsiteX36" fmla="*/ 471656 w 2109706"/>
                <a:gd name="connsiteY36" fmla="*/ 1647033 h 2105544"/>
                <a:gd name="connsiteX37" fmla="*/ 240467 w 2109706"/>
                <a:gd name="connsiteY37" fmla="*/ 1730657 h 2105544"/>
                <a:gd name="connsiteX38" fmla="*/ 365931 w 2109706"/>
                <a:gd name="connsiteY38" fmla="*/ 1519233 h 2105544"/>
                <a:gd name="connsiteX39" fmla="*/ 597120 w 2109706"/>
                <a:gd name="connsiteY39" fmla="*/ 1435608 h 2105544"/>
                <a:gd name="connsiteX40" fmla="*/ 1650985 w 2109706"/>
                <a:gd name="connsiteY40" fmla="*/ 1299221 h 2105544"/>
                <a:gd name="connsiteX41" fmla="*/ 1837099 w 2109706"/>
                <a:gd name="connsiteY41" fmla="*/ 1333381 h 2105544"/>
                <a:gd name="connsiteX42" fmla="*/ 2011200 w 2109706"/>
                <a:gd name="connsiteY42" fmla="*/ 1506961 h 2105544"/>
                <a:gd name="connsiteX43" fmla="*/ 1766478 w 2109706"/>
                <a:gd name="connsiteY43" fmla="*/ 1483459 h 2105544"/>
                <a:gd name="connsiteX44" fmla="*/ 1592376 w 2109706"/>
                <a:gd name="connsiteY44" fmla="*/ 1309878 h 2105544"/>
                <a:gd name="connsiteX45" fmla="*/ 1650985 w 2109706"/>
                <a:gd name="connsiteY45" fmla="*/ 1299221 h 2105544"/>
                <a:gd name="connsiteX46" fmla="*/ 458721 w 2109706"/>
                <a:gd name="connsiteY46" fmla="*/ 1299221 h 2105544"/>
                <a:gd name="connsiteX47" fmla="*/ 517330 w 2109706"/>
                <a:gd name="connsiteY47" fmla="*/ 1309878 h 2105544"/>
                <a:gd name="connsiteX48" fmla="*/ 343228 w 2109706"/>
                <a:gd name="connsiteY48" fmla="*/ 1483459 h 2105544"/>
                <a:gd name="connsiteX49" fmla="*/ 98506 w 2109706"/>
                <a:gd name="connsiteY49" fmla="*/ 1506961 h 2105544"/>
                <a:gd name="connsiteX50" fmla="*/ 272607 w 2109706"/>
                <a:gd name="connsiteY50" fmla="*/ 1333381 h 2105544"/>
                <a:gd name="connsiteX51" fmla="*/ 458721 w 2109706"/>
                <a:gd name="connsiteY51" fmla="*/ 1299221 h 2105544"/>
                <a:gd name="connsiteX52" fmla="*/ 1815445 w 2109706"/>
                <a:gd name="connsiteY52" fmla="*/ 1123451 h 2105544"/>
                <a:gd name="connsiteX53" fmla="*/ 1881271 w 2109706"/>
                <a:gd name="connsiteY53" fmla="*/ 1130160 h 2105544"/>
                <a:gd name="connsiteX54" fmla="*/ 2093070 w 2109706"/>
                <a:gd name="connsiteY54" fmla="*/ 1254990 h 2105544"/>
                <a:gd name="connsiteX55" fmla="*/ 1850192 w 2109706"/>
                <a:gd name="connsiteY55" fmla="*/ 1293086 h 2105544"/>
                <a:gd name="connsiteX56" fmla="*/ 1638392 w 2109706"/>
                <a:gd name="connsiteY56" fmla="*/ 1168255 h 2105544"/>
                <a:gd name="connsiteX57" fmla="*/ 1815445 w 2109706"/>
                <a:gd name="connsiteY57" fmla="*/ 1123451 h 2105544"/>
                <a:gd name="connsiteX58" fmla="*/ 294261 w 2109706"/>
                <a:gd name="connsiteY58" fmla="*/ 1123451 h 2105544"/>
                <a:gd name="connsiteX59" fmla="*/ 471314 w 2109706"/>
                <a:gd name="connsiteY59" fmla="*/ 1168256 h 2105544"/>
                <a:gd name="connsiteX60" fmla="*/ 259514 w 2109706"/>
                <a:gd name="connsiteY60" fmla="*/ 1293086 h 2105544"/>
                <a:gd name="connsiteX61" fmla="*/ 16636 w 2109706"/>
                <a:gd name="connsiteY61" fmla="*/ 1254990 h 2105544"/>
                <a:gd name="connsiteX62" fmla="*/ 228435 w 2109706"/>
                <a:gd name="connsiteY62" fmla="*/ 1130160 h 2105544"/>
                <a:gd name="connsiteX63" fmla="*/ 294261 w 2109706"/>
                <a:gd name="connsiteY63" fmla="*/ 1123451 h 2105544"/>
                <a:gd name="connsiteX64" fmla="*/ 1873517 w 2109706"/>
                <a:gd name="connsiteY64" fmla="*/ 922337 h 2105544"/>
                <a:gd name="connsiteX65" fmla="*/ 2109706 w 2109706"/>
                <a:gd name="connsiteY65" fmla="*/ 990574 h 2105544"/>
                <a:gd name="connsiteX66" fmla="*/ 1883932 w 2109706"/>
                <a:gd name="connsiteY66" fmla="*/ 1087874 h 2105544"/>
                <a:gd name="connsiteX67" fmla="*/ 1647742 w 2109706"/>
                <a:gd name="connsiteY67" fmla="*/ 1019638 h 2105544"/>
                <a:gd name="connsiteX68" fmla="*/ 1873517 w 2109706"/>
                <a:gd name="connsiteY68" fmla="*/ 922337 h 2105544"/>
                <a:gd name="connsiteX69" fmla="*/ 236189 w 2109706"/>
                <a:gd name="connsiteY69" fmla="*/ 922337 h 2105544"/>
                <a:gd name="connsiteX70" fmla="*/ 461964 w 2109706"/>
                <a:gd name="connsiteY70" fmla="*/ 1019638 h 2105544"/>
                <a:gd name="connsiteX71" fmla="*/ 225774 w 2109706"/>
                <a:gd name="connsiteY71" fmla="*/ 1087874 h 2105544"/>
                <a:gd name="connsiteX72" fmla="*/ 0 w 2109706"/>
                <a:gd name="connsiteY72" fmla="*/ 990574 h 2105544"/>
                <a:gd name="connsiteX73" fmla="*/ 236189 w 2109706"/>
                <a:gd name="connsiteY73" fmla="*/ 922337 h 2105544"/>
                <a:gd name="connsiteX74" fmla="*/ 1942296 w 2109706"/>
                <a:gd name="connsiteY74" fmla="*/ 704767 h 2105544"/>
                <a:gd name="connsiteX75" fmla="*/ 2060061 w 2109706"/>
                <a:gd name="connsiteY75" fmla="*/ 730327 h 2105544"/>
                <a:gd name="connsiteX76" fmla="*/ 1865578 w 2109706"/>
                <a:gd name="connsiteY76" fmla="*/ 880719 h 2105544"/>
                <a:gd name="connsiteX77" fmla="*/ 1619839 w 2109706"/>
                <a:gd name="connsiteY77" fmla="*/ 873364 h 2105544"/>
                <a:gd name="connsiteX78" fmla="*/ 1814323 w 2109706"/>
                <a:gd name="connsiteY78" fmla="*/ 722973 h 2105544"/>
                <a:gd name="connsiteX79" fmla="*/ 1942296 w 2109706"/>
                <a:gd name="connsiteY79" fmla="*/ 704767 h 2105544"/>
                <a:gd name="connsiteX80" fmla="*/ 167410 w 2109706"/>
                <a:gd name="connsiteY80" fmla="*/ 704767 h 2105544"/>
                <a:gd name="connsiteX81" fmla="*/ 295383 w 2109706"/>
                <a:gd name="connsiteY81" fmla="*/ 722973 h 2105544"/>
                <a:gd name="connsiteX82" fmla="*/ 489867 w 2109706"/>
                <a:gd name="connsiteY82" fmla="*/ 873364 h 2105544"/>
                <a:gd name="connsiteX83" fmla="*/ 244128 w 2109706"/>
                <a:gd name="connsiteY83" fmla="*/ 880719 h 2105544"/>
                <a:gd name="connsiteX84" fmla="*/ 49645 w 2109706"/>
                <a:gd name="connsiteY84" fmla="*/ 730327 h 2105544"/>
                <a:gd name="connsiteX85" fmla="*/ 167410 w 2109706"/>
                <a:gd name="connsiteY85" fmla="*/ 704767 h 2105544"/>
                <a:gd name="connsiteX86" fmla="*/ 1887774 w 2109706"/>
                <a:gd name="connsiteY86" fmla="*/ 487375 h 2105544"/>
                <a:gd name="connsiteX87" fmla="*/ 1947256 w 2109706"/>
                <a:gd name="connsiteY87" fmla="*/ 490603 h 2105544"/>
                <a:gd name="connsiteX88" fmla="*/ 1796284 w 2109706"/>
                <a:gd name="connsiteY88" fmla="*/ 684635 h 2105544"/>
                <a:gd name="connsiteX89" fmla="*/ 1556436 w 2109706"/>
                <a:gd name="connsiteY89" fmla="*/ 738625 h 2105544"/>
                <a:gd name="connsiteX90" fmla="*/ 1707409 w 2109706"/>
                <a:gd name="connsiteY90" fmla="*/ 544592 h 2105544"/>
                <a:gd name="connsiteX91" fmla="*/ 1887774 w 2109706"/>
                <a:gd name="connsiteY91" fmla="*/ 487375 h 2105544"/>
                <a:gd name="connsiteX92" fmla="*/ 221932 w 2109706"/>
                <a:gd name="connsiteY92" fmla="*/ 487375 h 2105544"/>
                <a:gd name="connsiteX93" fmla="*/ 402297 w 2109706"/>
                <a:gd name="connsiteY93" fmla="*/ 544592 h 2105544"/>
                <a:gd name="connsiteX94" fmla="*/ 553270 w 2109706"/>
                <a:gd name="connsiteY94" fmla="*/ 738625 h 2105544"/>
                <a:gd name="connsiteX95" fmla="*/ 313422 w 2109706"/>
                <a:gd name="connsiteY95" fmla="*/ 684635 h 2105544"/>
                <a:gd name="connsiteX96" fmla="*/ 162450 w 2109706"/>
                <a:gd name="connsiteY96" fmla="*/ 490603 h 2105544"/>
                <a:gd name="connsiteX97" fmla="*/ 221932 w 2109706"/>
                <a:gd name="connsiteY97" fmla="*/ 487375 h 2105544"/>
                <a:gd name="connsiteX98" fmla="*/ 1778378 w 2109706"/>
                <a:gd name="connsiteY98" fmla="*/ 286464 h 2105544"/>
                <a:gd name="connsiteX99" fmla="*/ 1680402 w 2109706"/>
                <a:gd name="connsiteY99" fmla="*/ 511946 h 2105544"/>
                <a:gd name="connsiteX100" fmla="*/ 1461517 w 2109706"/>
                <a:gd name="connsiteY100" fmla="*/ 623887 h 2105544"/>
                <a:gd name="connsiteX101" fmla="*/ 1559493 w 2109706"/>
                <a:gd name="connsiteY101" fmla="*/ 398405 h 2105544"/>
                <a:gd name="connsiteX102" fmla="*/ 1778378 w 2109706"/>
                <a:gd name="connsiteY102" fmla="*/ 286464 h 2105544"/>
                <a:gd name="connsiteX103" fmla="*/ 331328 w 2109706"/>
                <a:gd name="connsiteY103" fmla="*/ 286464 h 2105544"/>
                <a:gd name="connsiteX104" fmla="*/ 550213 w 2109706"/>
                <a:gd name="connsiteY104" fmla="*/ 398405 h 2105544"/>
                <a:gd name="connsiteX105" fmla="*/ 648189 w 2109706"/>
                <a:gd name="connsiteY105" fmla="*/ 623887 h 2105544"/>
                <a:gd name="connsiteX106" fmla="*/ 429304 w 2109706"/>
                <a:gd name="connsiteY106" fmla="*/ 511946 h 2105544"/>
                <a:gd name="connsiteX107" fmla="*/ 331328 w 2109706"/>
                <a:gd name="connsiteY107" fmla="*/ 286464 h 2105544"/>
                <a:gd name="connsiteX108" fmla="*/ 1564038 w 2109706"/>
                <a:gd name="connsiteY108" fmla="*/ 130737 h 2105544"/>
                <a:gd name="connsiteX109" fmla="*/ 1525215 w 2109706"/>
                <a:gd name="connsiteY109" fmla="*/ 373500 h 2105544"/>
                <a:gd name="connsiteX110" fmla="*/ 1341045 w 2109706"/>
                <a:gd name="connsiteY110" fmla="*/ 536359 h 2105544"/>
                <a:gd name="connsiteX111" fmla="*/ 1379867 w 2109706"/>
                <a:gd name="connsiteY111" fmla="*/ 293595 h 2105544"/>
                <a:gd name="connsiteX112" fmla="*/ 1564038 w 2109706"/>
                <a:gd name="connsiteY112" fmla="*/ 130737 h 2105544"/>
                <a:gd name="connsiteX113" fmla="*/ 545669 w 2109706"/>
                <a:gd name="connsiteY113" fmla="*/ 130737 h 2105544"/>
                <a:gd name="connsiteX114" fmla="*/ 729839 w 2109706"/>
                <a:gd name="connsiteY114" fmla="*/ 293595 h 2105544"/>
                <a:gd name="connsiteX115" fmla="*/ 768661 w 2109706"/>
                <a:gd name="connsiteY115" fmla="*/ 536359 h 2105544"/>
                <a:gd name="connsiteX116" fmla="*/ 584491 w 2109706"/>
                <a:gd name="connsiteY116" fmla="*/ 373500 h 2105544"/>
                <a:gd name="connsiteX117" fmla="*/ 545669 w 2109706"/>
                <a:gd name="connsiteY117" fmla="*/ 130737 h 2105544"/>
                <a:gd name="connsiteX118" fmla="*/ 1317704 w 2109706"/>
                <a:gd name="connsiteY118" fmla="*/ 33206 h 2105544"/>
                <a:gd name="connsiteX119" fmla="*/ 1340474 w 2109706"/>
                <a:gd name="connsiteY119" fmla="*/ 277998 h 2105544"/>
                <a:gd name="connsiteX120" fmla="*/ 1202591 w 2109706"/>
                <a:gd name="connsiteY120" fmla="*/ 481541 h 2105544"/>
                <a:gd name="connsiteX121" fmla="*/ 1179821 w 2109706"/>
                <a:gd name="connsiteY121" fmla="*/ 236749 h 2105544"/>
                <a:gd name="connsiteX122" fmla="*/ 1317704 w 2109706"/>
                <a:gd name="connsiteY122" fmla="*/ 33206 h 2105544"/>
                <a:gd name="connsiteX123" fmla="*/ 792003 w 2109706"/>
                <a:gd name="connsiteY123" fmla="*/ 33206 h 2105544"/>
                <a:gd name="connsiteX124" fmla="*/ 929886 w 2109706"/>
                <a:gd name="connsiteY124" fmla="*/ 236749 h 2105544"/>
                <a:gd name="connsiteX125" fmla="*/ 907116 w 2109706"/>
                <a:gd name="connsiteY125" fmla="*/ 481541 h 2105544"/>
                <a:gd name="connsiteX126" fmla="*/ 769233 w 2109706"/>
                <a:gd name="connsiteY126" fmla="*/ 277998 h 2105544"/>
                <a:gd name="connsiteX127" fmla="*/ 792003 w 2109706"/>
                <a:gd name="connsiteY127" fmla="*/ 33206 h 2105544"/>
                <a:gd name="connsiteX128" fmla="*/ 1054853 w 2109706"/>
                <a:gd name="connsiteY128" fmla="*/ 0 h 2105544"/>
                <a:gd name="connsiteX129" fmla="*/ 1137785 w 2109706"/>
                <a:gd name="connsiteY129" fmla="*/ 231438 h 2105544"/>
                <a:gd name="connsiteX130" fmla="*/ 1054853 w 2109706"/>
                <a:gd name="connsiteY130" fmla="*/ 462877 h 2105544"/>
                <a:gd name="connsiteX131" fmla="*/ 971921 w 2109706"/>
                <a:gd name="connsiteY131" fmla="*/ 231438 h 2105544"/>
                <a:gd name="connsiteX132" fmla="*/ 1054853 w 2109706"/>
                <a:gd name="connsiteY132" fmla="*/ 0 h 210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109706" h="2105544">
                  <a:moveTo>
                    <a:pt x="1129309" y="1646317"/>
                  </a:moveTo>
                  <a:cubicBezTo>
                    <a:pt x="1187634" y="1698750"/>
                    <a:pt x="1229276" y="1775942"/>
                    <a:pt x="1240594" y="1865537"/>
                  </a:cubicBezTo>
                  <a:cubicBezTo>
                    <a:pt x="1251913" y="1955131"/>
                    <a:pt x="1230775" y="2040254"/>
                    <a:pt x="1187323" y="2105544"/>
                  </a:cubicBezTo>
                  <a:cubicBezTo>
                    <a:pt x="1128998" y="2053111"/>
                    <a:pt x="1087357" y="1975920"/>
                    <a:pt x="1076038" y="1886325"/>
                  </a:cubicBezTo>
                  <a:cubicBezTo>
                    <a:pt x="1064720" y="1796731"/>
                    <a:pt x="1085856" y="1711608"/>
                    <a:pt x="1129309" y="1646317"/>
                  </a:cubicBezTo>
                  <a:close/>
                  <a:moveTo>
                    <a:pt x="980398" y="1646317"/>
                  </a:moveTo>
                  <a:cubicBezTo>
                    <a:pt x="1023850" y="1711608"/>
                    <a:pt x="1044988" y="1796731"/>
                    <a:pt x="1033669" y="1886325"/>
                  </a:cubicBezTo>
                  <a:cubicBezTo>
                    <a:pt x="1022351" y="1975920"/>
                    <a:pt x="980709" y="2053111"/>
                    <a:pt x="922384" y="2105544"/>
                  </a:cubicBezTo>
                  <a:cubicBezTo>
                    <a:pt x="878931" y="2040254"/>
                    <a:pt x="857794" y="1955131"/>
                    <a:pt x="869113" y="1865537"/>
                  </a:cubicBezTo>
                  <a:cubicBezTo>
                    <a:pt x="880431" y="1775942"/>
                    <a:pt x="922073" y="1698750"/>
                    <a:pt x="980398" y="1646317"/>
                  </a:cubicBezTo>
                  <a:close/>
                  <a:moveTo>
                    <a:pt x="1273542" y="1609284"/>
                  </a:moveTo>
                  <a:cubicBezTo>
                    <a:pt x="1343074" y="1645565"/>
                    <a:pt x="1402604" y="1709976"/>
                    <a:pt x="1435849" y="1793941"/>
                  </a:cubicBezTo>
                  <a:cubicBezTo>
                    <a:pt x="1469093" y="1877906"/>
                    <a:pt x="1469789" y="1965610"/>
                    <a:pt x="1443938" y="2039656"/>
                  </a:cubicBezTo>
                  <a:cubicBezTo>
                    <a:pt x="1374406" y="2003375"/>
                    <a:pt x="1314876" y="1938964"/>
                    <a:pt x="1281632" y="1854999"/>
                  </a:cubicBezTo>
                  <a:cubicBezTo>
                    <a:pt x="1248388" y="1771034"/>
                    <a:pt x="1247691" y="1683329"/>
                    <a:pt x="1273542" y="1609284"/>
                  </a:cubicBezTo>
                  <a:close/>
                  <a:moveTo>
                    <a:pt x="836164" y="1609284"/>
                  </a:moveTo>
                  <a:cubicBezTo>
                    <a:pt x="862014" y="1683329"/>
                    <a:pt x="861318" y="1771034"/>
                    <a:pt x="828074" y="1854999"/>
                  </a:cubicBezTo>
                  <a:cubicBezTo>
                    <a:pt x="794830" y="1938964"/>
                    <a:pt x="735299" y="2003375"/>
                    <a:pt x="665768" y="2039656"/>
                  </a:cubicBezTo>
                  <a:cubicBezTo>
                    <a:pt x="639917" y="1965610"/>
                    <a:pt x="640613" y="1877906"/>
                    <a:pt x="673858" y="1793941"/>
                  </a:cubicBezTo>
                  <a:cubicBezTo>
                    <a:pt x="707102" y="1709976"/>
                    <a:pt x="766632" y="1645565"/>
                    <a:pt x="836164" y="1609284"/>
                  </a:cubicBezTo>
                  <a:close/>
                  <a:moveTo>
                    <a:pt x="1404034" y="1537545"/>
                  </a:moveTo>
                  <a:cubicBezTo>
                    <a:pt x="1480404" y="1555395"/>
                    <a:pt x="1554083" y="1602977"/>
                    <a:pt x="1607164" y="1676037"/>
                  </a:cubicBezTo>
                  <a:cubicBezTo>
                    <a:pt x="1660245" y="1749096"/>
                    <a:pt x="1682730" y="1833873"/>
                    <a:pt x="1676106" y="1912020"/>
                  </a:cubicBezTo>
                  <a:cubicBezTo>
                    <a:pt x="1599736" y="1894171"/>
                    <a:pt x="1526058" y="1846589"/>
                    <a:pt x="1472977" y="1773529"/>
                  </a:cubicBezTo>
                  <a:cubicBezTo>
                    <a:pt x="1419896" y="1700470"/>
                    <a:pt x="1397410" y="1615693"/>
                    <a:pt x="1404034" y="1537545"/>
                  </a:cubicBezTo>
                  <a:close/>
                  <a:moveTo>
                    <a:pt x="705672" y="1537545"/>
                  </a:moveTo>
                  <a:cubicBezTo>
                    <a:pt x="712296" y="1615693"/>
                    <a:pt x="689810" y="1700470"/>
                    <a:pt x="636729" y="1773529"/>
                  </a:cubicBezTo>
                  <a:cubicBezTo>
                    <a:pt x="583648" y="1846589"/>
                    <a:pt x="509970" y="1894171"/>
                    <a:pt x="433600" y="1912020"/>
                  </a:cubicBezTo>
                  <a:cubicBezTo>
                    <a:pt x="426976" y="1833872"/>
                    <a:pt x="449461" y="1749096"/>
                    <a:pt x="502542" y="1676037"/>
                  </a:cubicBezTo>
                  <a:cubicBezTo>
                    <a:pt x="555623" y="1602977"/>
                    <a:pt x="629302" y="1555394"/>
                    <a:pt x="705672" y="1537545"/>
                  </a:cubicBezTo>
                  <a:close/>
                  <a:moveTo>
                    <a:pt x="1512586" y="1435608"/>
                  </a:moveTo>
                  <a:cubicBezTo>
                    <a:pt x="1590995" y="1433905"/>
                    <a:pt x="1674193" y="1461669"/>
                    <a:pt x="1743775" y="1519233"/>
                  </a:cubicBezTo>
                  <a:cubicBezTo>
                    <a:pt x="1813358" y="1576796"/>
                    <a:pt x="1856220" y="1653317"/>
                    <a:pt x="1869239" y="1730657"/>
                  </a:cubicBezTo>
                  <a:cubicBezTo>
                    <a:pt x="1790829" y="1732361"/>
                    <a:pt x="1707632" y="1704597"/>
                    <a:pt x="1638050" y="1647033"/>
                  </a:cubicBezTo>
                  <a:cubicBezTo>
                    <a:pt x="1568467" y="1589470"/>
                    <a:pt x="1525604" y="1512949"/>
                    <a:pt x="1512586" y="1435608"/>
                  </a:cubicBezTo>
                  <a:close/>
                  <a:moveTo>
                    <a:pt x="597120" y="1435608"/>
                  </a:moveTo>
                  <a:cubicBezTo>
                    <a:pt x="584101" y="1512948"/>
                    <a:pt x="541239" y="1589470"/>
                    <a:pt x="471656" y="1647033"/>
                  </a:cubicBezTo>
                  <a:cubicBezTo>
                    <a:pt x="402074" y="1704597"/>
                    <a:pt x="318877" y="1732361"/>
                    <a:pt x="240467" y="1730657"/>
                  </a:cubicBezTo>
                  <a:cubicBezTo>
                    <a:pt x="253486" y="1653317"/>
                    <a:pt x="296348" y="1576796"/>
                    <a:pt x="365931" y="1519233"/>
                  </a:cubicBezTo>
                  <a:cubicBezTo>
                    <a:pt x="435513" y="1461669"/>
                    <a:pt x="518710" y="1433904"/>
                    <a:pt x="597120" y="1435608"/>
                  </a:cubicBezTo>
                  <a:close/>
                  <a:moveTo>
                    <a:pt x="1650985" y="1299221"/>
                  </a:moveTo>
                  <a:cubicBezTo>
                    <a:pt x="1711282" y="1293845"/>
                    <a:pt x="1775815" y="1304543"/>
                    <a:pt x="1837099" y="1333381"/>
                  </a:cubicBezTo>
                  <a:cubicBezTo>
                    <a:pt x="1918811" y="1371831"/>
                    <a:pt x="1979356" y="1435289"/>
                    <a:pt x="2011200" y="1506961"/>
                  </a:cubicBezTo>
                  <a:cubicBezTo>
                    <a:pt x="1935677" y="1528112"/>
                    <a:pt x="1848190" y="1521910"/>
                    <a:pt x="1766478" y="1483459"/>
                  </a:cubicBezTo>
                  <a:cubicBezTo>
                    <a:pt x="1684766" y="1445008"/>
                    <a:pt x="1624220" y="1381551"/>
                    <a:pt x="1592376" y="1309878"/>
                  </a:cubicBezTo>
                  <a:cubicBezTo>
                    <a:pt x="1611257" y="1304591"/>
                    <a:pt x="1630885" y="1301013"/>
                    <a:pt x="1650985" y="1299221"/>
                  </a:cubicBezTo>
                  <a:close/>
                  <a:moveTo>
                    <a:pt x="458721" y="1299221"/>
                  </a:moveTo>
                  <a:cubicBezTo>
                    <a:pt x="478820" y="1301013"/>
                    <a:pt x="498449" y="1304591"/>
                    <a:pt x="517330" y="1309878"/>
                  </a:cubicBezTo>
                  <a:cubicBezTo>
                    <a:pt x="485486" y="1381551"/>
                    <a:pt x="424940" y="1445008"/>
                    <a:pt x="343228" y="1483459"/>
                  </a:cubicBezTo>
                  <a:cubicBezTo>
                    <a:pt x="261516" y="1521910"/>
                    <a:pt x="174029" y="1528111"/>
                    <a:pt x="98506" y="1506961"/>
                  </a:cubicBezTo>
                  <a:cubicBezTo>
                    <a:pt x="130349" y="1435289"/>
                    <a:pt x="190895" y="1371831"/>
                    <a:pt x="272607" y="1333381"/>
                  </a:cubicBezTo>
                  <a:cubicBezTo>
                    <a:pt x="333891" y="1304543"/>
                    <a:pt x="398424" y="1293845"/>
                    <a:pt x="458721" y="1299221"/>
                  </a:cubicBezTo>
                  <a:close/>
                  <a:moveTo>
                    <a:pt x="1815445" y="1123451"/>
                  </a:moveTo>
                  <a:cubicBezTo>
                    <a:pt x="1837069" y="1123741"/>
                    <a:pt x="1859095" y="1125929"/>
                    <a:pt x="1881271" y="1130160"/>
                  </a:cubicBezTo>
                  <a:cubicBezTo>
                    <a:pt x="1969979" y="1147082"/>
                    <a:pt x="2044403" y="1193488"/>
                    <a:pt x="2093070" y="1254990"/>
                  </a:cubicBezTo>
                  <a:cubicBezTo>
                    <a:pt x="2025180" y="1294258"/>
                    <a:pt x="1938899" y="1310008"/>
                    <a:pt x="1850192" y="1293086"/>
                  </a:cubicBezTo>
                  <a:cubicBezTo>
                    <a:pt x="1761485" y="1276164"/>
                    <a:pt x="1687060" y="1229758"/>
                    <a:pt x="1638392" y="1168255"/>
                  </a:cubicBezTo>
                  <a:cubicBezTo>
                    <a:pt x="1689310" y="1138805"/>
                    <a:pt x="1750573" y="1122583"/>
                    <a:pt x="1815445" y="1123451"/>
                  </a:cubicBezTo>
                  <a:close/>
                  <a:moveTo>
                    <a:pt x="294261" y="1123451"/>
                  </a:moveTo>
                  <a:cubicBezTo>
                    <a:pt x="359133" y="1122583"/>
                    <a:pt x="420396" y="1138805"/>
                    <a:pt x="471314" y="1168256"/>
                  </a:cubicBezTo>
                  <a:cubicBezTo>
                    <a:pt x="422647" y="1229757"/>
                    <a:pt x="348222" y="1276164"/>
                    <a:pt x="259514" y="1293086"/>
                  </a:cubicBezTo>
                  <a:cubicBezTo>
                    <a:pt x="170807" y="1310008"/>
                    <a:pt x="84526" y="1294257"/>
                    <a:pt x="16636" y="1254990"/>
                  </a:cubicBezTo>
                  <a:cubicBezTo>
                    <a:pt x="65303" y="1193488"/>
                    <a:pt x="139728" y="1147082"/>
                    <a:pt x="228435" y="1130160"/>
                  </a:cubicBezTo>
                  <a:cubicBezTo>
                    <a:pt x="250611" y="1125929"/>
                    <a:pt x="272637" y="1123741"/>
                    <a:pt x="294261" y="1123451"/>
                  </a:cubicBezTo>
                  <a:close/>
                  <a:moveTo>
                    <a:pt x="1873517" y="922337"/>
                  </a:moveTo>
                  <a:cubicBezTo>
                    <a:pt x="1963646" y="916667"/>
                    <a:pt x="2047273" y="943107"/>
                    <a:pt x="2109706" y="990574"/>
                  </a:cubicBezTo>
                  <a:cubicBezTo>
                    <a:pt x="2053714" y="1045491"/>
                    <a:pt x="1974060" y="1082204"/>
                    <a:pt x="1883932" y="1087874"/>
                  </a:cubicBezTo>
                  <a:cubicBezTo>
                    <a:pt x="1793803" y="1093544"/>
                    <a:pt x="1710176" y="1067105"/>
                    <a:pt x="1647742" y="1019638"/>
                  </a:cubicBezTo>
                  <a:cubicBezTo>
                    <a:pt x="1703734" y="964721"/>
                    <a:pt x="1783389" y="928008"/>
                    <a:pt x="1873517" y="922337"/>
                  </a:cubicBezTo>
                  <a:close/>
                  <a:moveTo>
                    <a:pt x="236189" y="922337"/>
                  </a:moveTo>
                  <a:cubicBezTo>
                    <a:pt x="326317" y="928008"/>
                    <a:pt x="405972" y="964720"/>
                    <a:pt x="461964" y="1019638"/>
                  </a:cubicBezTo>
                  <a:cubicBezTo>
                    <a:pt x="399530" y="1067104"/>
                    <a:pt x="315903" y="1093544"/>
                    <a:pt x="225774" y="1087874"/>
                  </a:cubicBezTo>
                  <a:cubicBezTo>
                    <a:pt x="135646" y="1082204"/>
                    <a:pt x="55992" y="1045491"/>
                    <a:pt x="0" y="990574"/>
                  </a:cubicBezTo>
                  <a:cubicBezTo>
                    <a:pt x="62433" y="943107"/>
                    <a:pt x="146060" y="916667"/>
                    <a:pt x="236189" y="922337"/>
                  </a:cubicBezTo>
                  <a:close/>
                  <a:moveTo>
                    <a:pt x="1942296" y="704767"/>
                  </a:moveTo>
                  <a:cubicBezTo>
                    <a:pt x="1983960" y="706288"/>
                    <a:pt x="2023923" y="715103"/>
                    <a:pt x="2060061" y="730327"/>
                  </a:cubicBezTo>
                  <a:cubicBezTo>
                    <a:pt x="2019486" y="797444"/>
                    <a:pt x="1951465" y="852812"/>
                    <a:pt x="1865578" y="880719"/>
                  </a:cubicBezTo>
                  <a:cubicBezTo>
                    <a:pt x="1779691" y="908625"/>
                    <a:pt x="1692116" y="903813"/>
                    <a:pt x="1619839" y="873364"/>
                  </a:cubicBezTo>
                  <a:cubicBezTo>
                    <a:pt x="1660415" y="806248"/>
                    <a:pt x="1728436" y="750879"/>
                    <a:pt x="1814323" y="722973"/>
                  </a:cubicBezTo>
                  <a:cubicBezTo>
                    <a:pt x="1857266" y="709020"/>
                    <a:pt x="1900632" y="703246"/>
                    <a:pt x="1942296" y="704767"/>
                  </a:cubicBezTo>
                  <a:close/>
                  <a:moveTo>
                    <a:pt x="167410" y="704767"/>
                  </a:moveTo>
                  <a:cubicBezTo>
                    <a:pt x="209074" y="703246"/>
                    <a:pt x="252440" y="709020"/>
                    <a:pt x="295383" y="722973"/>
                  </a:cubicBezTo>
                  <a:cubicBezTo>
                    <a:pt x="381270" y="750879"/>
                    <a:pt x="449292" y="806247"/>
                    <a:pt x="489867" y="873364"/>
                  </a:cubicBezTo>
                  <a:cubicBezTo>
                    <a:pt x="417591" y="903813"/>
                    <a:pt x="330015" y="908625"/>
                    <a:pt x="244128" y="880719"/>
                  </a:cubicBezTo>
                  <a:cubicBezTo>
                    <a:pt x="158241" y="852812"/>
                    <a:pt x="90220" y="797444"/>
                    <a:pt x="49645" y="730327"/>
                  </a:cubicBezTo>
                  <a:cubicBezTo>
                    <a:pt x="85783" y="715103"/>
                    <a:pt x="125746" y="706288"/>
                    <a:pt x="167410" y="704767"/>
                  </a:cubicBezTo>
                  <a:close/>
                  <a:moveTo>
                    <a:pt x="1887774" y="487375"/>
                  </a:moveTo>
                  <a:cubicBezTo>
                    <a:pt x="1907940" y="486634"/>
                    <a:pt x="1927862" y="487723"/>
                    <a:pt x="1947256" y="490603"/>
                  </a:cubicBezTo>
                  <a:cubicBezTo>
                    <a:pt x="1924647" y="565702"/>
                    <a:pt x="1872532" y="636247"/>
                    <a:pt x="1796284" y="684635"/>
                  </a:cubicBezTo>
                  <a:cubicBezTo>
                    <a:pt x="1720035" y="733024"/>
                    <a:pt x="1634014" y="750143"/>
                    <a:pt x="1556436" y="738625"/>
                  </a:cubicBezTo>
                  <a:cubicBezTo>
                    <a:pt x="1579046" y="663526"/>
                    <a:pt x="1631161" y="592981"/>
                    <a:pt x="1707409" y="544592"/>
                  </a:cubicBezTo>
                  <a:cubicBezTo>
                    <a:pt x="1764596" y="508300"/>
                    <a:pt x="1827279" y="489599"/>
                    <a:pt x="1887774" y="487375"/>
                  </a:cubicBezTo>
                  <a:close/>
                  <a:moveTo>
                    <a:pt x="221932" y="487375"/>
                  </a:moveTo>
                  <a:cubicBezTo>
                    <a:pt x="282427" y="489598"/>
                    <a:pt x="345111" y="508300"/>
                    <a:pt x="402297" y="544592"/>
                  </a:cubicBezTo>
                  <a:cubicBezTo>
                    <a:pt x="478545" y="592981"/>
                    <a:pt x="530661" y="663526"/>
                    <a:pt x="553270" y="738625"/>
                  </a:cubicBezTo>
                  <a:cubicBezTo>
                    <a:pt x="475692" y="750142"/>
                    <a:pt x="389671" y="733024"/>
                    <a:pt x="313422" y="684635"/>
                  </a:cubicBezTo>
                  <a:cubicBezTo>
                    <a:pt x="237174" y="636247"/>
                    <a:pt x="185059" y="565701"/>
                    <a:pt x="162450" y="490603"/>
                  </a:cubicBezTo>
                  <a:cubicBezTo>
                    <a:pt x="181844" y="487723"/>
                    <a:pt x="201767" y="486634"/>
                    <a:pt x="221932" y="487375"/>
                  </a:cubicBezTo>
                  <a:close/>
                  <a:moveTo>
                    <a:pt x="1778378" y="286464"/>
                  </a:moveTo>
                  <a:cubicBezTo>
                    <a:pt x="1775155" y="364827"/>
                    <a:pt x="1742221" y="446116"/>
                    <a:pt x="1680402" y="511946"/>
                  </a:cubicBezTo>
                  <a:cubicBezTo>
                    <a:pt x="1618583" y="577777"/>
                    <a:pt x="1539522" y="615750"/>
                    <a:pt x="1461517" y="623887"/>
                  </a:cubicBezTo>
                  <a:cubicBezTo>
                    <a:pt x="1464740" y="545525"/>
                    <a:pt x="1497673" y="464235"/>
                    <a:pt x="1559493" y="398405"/>
                  </a:cubicBezTo>
                  <a:cubicBezTo>
                    <a:pt x="1621312" y="332574"/>
                    <a:pt x="1700373" y="294601"/>
                    <a:pt x="1778378" y="286464"/>
                  </a:cubicBezTo>
                  <a:close/>
                  <a:moveTo>
                    <a:pt x="331328" y="286464"/>
                  </a:moveTo>
                  <a:cubicBezTo>
                    <a:pt x="409333" y="294601"/>
                    <a:pt x="488394" y="332574"/>
                    <a:pt x="550213" y="398405"/>
                  </a:cubicBezTo>
                  <a:cubicBezTo>
                    <a:pt x="612033" y="464235"/>
                    <a:pt x="644967" y="545525"/>
                    <a:pt x="648189" y="623887"/>
                  </a:cubicBezTo>
                  <a:cubicBezTo>
                    <a:pt x="570185" y="615750"/>
                    <a:pt x="491123" y="577777"/>
                    <a:pt x="429304" y="511946"/>
                  </a:cubicBezTo>
                  <a:cubicBezTo>
                    <a:pt x="367485" y="446116"/>
                    <a:pt x="334551" y="364826"/>
                    <a:pt x="331328" y="286464"/>
                  </a:cubicBezTo>
                  <a:close/>
                  <a:moveTo>
                    <a:pt x="1564038" y="130737"/>
                  </a:moveTo>
                  <a:cubicBezTo>
                    <a:pt x="1580404" y="207438"/>
                    <a:pt x="1568721" y="294364"/>
                    <a:pt x="1525215" y="373500"/>
                  </a:cubicBezTo>
                  <a:cubicBezTo>
                    <a:pt x="1481710" y="452637"/>
                    <a:pt x="1414576" y="509079"/>
                    <a:pt x="1341045" y="536359"/>
                  </a:cubicBezTo>
                  <a:cubicBezTo>
                    <a:pt x="1324679" y="459657"/>
                    <a:pt x="1336362" y="372731"/>
                    <a:pt x="1379867" y="293595"/>
                  </a:cubicBezTo>
                  <a:cubicBezTo>
                    <a:pt x="1423373" y="214458"/>
                    <a:pt x="1490507" y="158017"/>
                    <a:pt x="1564038" y="130737"/>
                  </a:cubicBezTo>
                  <a:close/>
                  <a:moveTo>
                    <a:pt x="545669" y="130737"/>
                  </a:moveTo>
                  <a:cubicBezTo>
                    <a:pt x="619200" y="158017"/>
                    <a:pt x="686333" y="214458"/>
                    <a:pt x="729839" y="293595"/>
                  </a:cubicBezTo>
                  <a:cubicBezTo>
                    <a:pt x="773344" y="372731"/>
                    <a:pt x="785028" y="459657"/>
                    <a:pt x="768661" y="536359"/>
                  </a:cubicBezTo>
                  <a:cubicBezTo>
                    <a:pt x="695131" y="509078"/>
                    <a:pt x="627996" y="452637"/>
                    <a:pt x="584491" y="373500"/>
                  </a:cubicBezTo>
                  <a:cubicBezTo>
                    <a:pt x="540985" y="294364"/>
                    <a:pt x="529303" y="207438"/>
                    <a:pt x="545669" y="130737"/>
                  </a:cubicBezTo>
                  <a:close/>
                  <a:moveTo>
                    <a:pt x="1317704" y="33206"/>
                  </a:moveTo>
                  <a:cubicBezTo>
                    <a:pt x="1352631" y="103428"/>
                    <a:pt x="1362932" y="190528"/>
                    <a:pt x="1340474" y="277998"/>
                  </a:cubicBezTo>
                  <a:cubicBezTo>
                    <a:pt x="1318015" y="365467"/>
                    <a:pt x="1267027" y="436832"/>
                    <a:pt x="1202591" y="481541"/>
                  </a:cubicBezTo>
                  <a:cubicBezTo>
                    <a:pt x="1167664" y="411319"/>
                    <a:pt x="1157362" y="324219"/>
                    <a:pt x="1179821" y="236749"/>
                  </a:cubicBezTo>
                  <a:cubicBezTo>
                    <a:pt x="1202279" y="149280"/>
                    <a:pt x="1253267" y="77916"/>
                    <a:pt x="1317704" y="33206"/>
                  </a:cubicBezTo>
                  <a:close/>
                  <a:moveTo>
                    <a:pt x="792003" y="33206"/>
                  </a:moveTo>
                  <a:cubicBezTo>
                    <a:pt x="856440" y="77916"/>
                    <a:pt x="907428" y="149280"/>
                    <a:pt x="929886" y="236749"/>
                  </a:cubicBezTo>
                  <a:cubicBezTo>
                    <a:pt x="952345" y="324219"/>
                    <a:pt x="942044" y="411319"/>
                    <a:pt x="907116" y="481541"/>
                  </a:cubicBezTo>
                  <a:cubicBezTo>
                    <a:pt x="842680" y="436831"/>
                    <a:pt x="791692" y="365467"/>
                    <a:pt x="769233" y="277998"/>
                  </a:cubicBezTo>
                  <a:cubicBezTo>
                    <a:pt x="746775" y="190528"/>
                    <a:pt x="757077" y="103428"/>
                    <a:pt x="792003" y="33206"/>
                  </a:cubicBezTo>
                  <a:close/>
                  <a:moveTo>
                    <a:pt x="1054853" y="0"/>
                  </a:moveTo>
                  <a:cubicBezTo>
                    <a:pt x="1106147" y="59330"/>
                    <a:pt x="1137785" y="141132"/>
                    <a:pt x="1137785" y="231438"/>
                  </a:cubicBezTo>
                  <a:cubicBezTo>
                    <a:pt x="1137785" y="321745"/>
                    <a:pt x="1106147" y="403548"/>
                    <a:pt x="1054853" y="462877"/>
                  </a:cubicBezTo>
                  <a:cubicBezTo>
                    <a:pt x="1003560" y="403548"/>
                    <a:pt x="971921" y="321745"/>
                    <a:pt x="971921" y="231438"/>
                  </a:cubicBezTo>
                  <a:cubicBezTo>
                    <a:pt x="971921" y="141132"/>
                    <a:pt x="1003560" y="59330"/>
                    <a:pt x="1054853" y="0"/>
                  </a:cubicBez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en-US" dirty="0">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50" name="KSO_Shape">
              <a:extLst>
                <a:ext uri="{FF2B5EF4-FFF2-40B4-BE49-F238E27FC236}">
                  <a16:creationId xmlns:a16="http://schemas.microsoft.com/office/drawing/2014/main" id="{4A92F2C8-0A5B-400F-B9FB-004343EBFC91}"/>
                </a:ext>
              </a:extLst>
            </p:cNvPr>
            <p:cNvSpPr/>
            <p:nvPr/>
          </p:nvSpPr>
          <p:spPr>
            <a:xfrm>
              <a:off x="842042" y="2725932"/>
              <a:ext cx="263190" cy="262751"/>
            </a:xfrm>
            <a:custGeom>
              <a:avLst/>
              <a:gdLst>
                <a:gd name="connsiteX0" fmla="*/ 1129309 w 2109706"/>
                <a:gd name="connsiteY0" fmla="*/ 1646317 h 2105544"/>
                <a:gd name="connsiteX1" fmla="*/ 1240594 w 2109706"/>
                <a:gd name="connsiteY1" fmla="*/ 1865537 h 2105544"/>
                <a:gd name="connsiteX2" fmla="*/ 1187323 w 2109706"/>
                <a:gd name="connsiteY2" fmla="*/ 2105544 h 2105544"/>
                <a:gd name="connsiteX3" fmla="*/ 1076038 w 2109706"/>
                <a:gd name="connsiteY3" fmla="*/ 1886325 h 2105544"/>
                <a:gd name="connsiteX4" fmla="*/ 1129309 w 2109706"/>
                <a:gd name="connsiteY4" fmla="*/ 1646317 h 2105544"/>
                <a:gd name="connsiteX5" fmla="*/ 980398 w 2109706"/>
                <a:gd name="connsiteY5" fmla="*/ 1646317 h 2105544"/>
                <a:gd name="connsiteX6" fmla="*/ 1033669 w 2109706"/>
                <a:gd name="connsiteY6" fmla="*/ 1886325 h 2105544"/>
                <a:gd name="connsiteX7" fmla="*/ 922384 w 2109706"/>
                <a:gd name="connsiteY7" fmla="*/ 2105544 h 2105544"/>
                <a:gd name="connsiteX8" fmla="*/ 869113 w 2109706"/>
                <a:gd name="connsiteY8" fmla="*/ 1865537 h 2105544"/>
                <a:gd name="connsiteX9" fmla="*/ 980398 w 2109706"/>
                <a:gd name="connsiteY9" fmla="*/ 1646317 h 2105544"/>
                <a:gd name="connsiteX10" fmla="*/ 1273542 w 2109706"/>
                <a:gd name="connsiteY10" fmla="*/ 1609284 h 2105544"/>
                <a:gd name="connsiteX11" fmla="*/ 1435849 w 2109706"/>
                <a:gd name="connsiteY11" fmla="*/ 1793941 h 2105544"/>
                <a:gd name="connsiteX12" fmla="*/ 1443938 w 2109706"/>
                <a:gd name="connsiteY12" fmla="*/ 2039656 h 2105544"/>
                <a:gd name="connsiteX13" fmla="*/ 1281632 w 2109706"/>
                <a:gd name="connsiteY13" fmla="*/ 1854999 h 2105544"/>
                <a:gd name="connsiteX14" fmla="*/ 1273542 w 2109706"/>
                <a:gd name="connsiteY14" fmla="*/ 1609284 h 2105544"/>
                <a:gd name="connsiteX15" fmla="*/ 836164 w 2109706"/>
                <a:gd name="connsiteY15" fmla="*/ 1609284 h 2105544"/>
                <a:gd name="connsiteX16" fmla="*/ 828074 w 2109706"/>
                <a:gd name="connsiteY16" fmla="*/ 1854999 h 2105544"/>
                <a:gd name="connsiteX17" fmla="*/ 665768 w 2109706"/>
                <a:gd name="connsiteY17" fmla="*/ 2039656 h 2105544"/>
                <a:gd name="connsiteX18" fmla="*/ 673858 w 2109706"/>
                <a:gd name="connsiteY18" fmla="*/ 1793941 h 2105544"/>
                <a:gd name="connsiteX19" fmla="*/ 836164 w 2109706"/>
                <a:gd name="connsiteY19" fmla="*/ 1609284 h 2105544"/>
                <a:gd name="connsiteX20" fmla="*/ 1404034 w 2109706"/>
                <a:gd name="connsiteY20" fmla="*/ 1537545 h 2105544"/>
                <a:gd name="connsiteX21" fmla="*/ 1607164 w 2109706"/>
                <a:gd name="connsiteY21" fmla="*/ 1676037 h 2105544"/>
                <a:gd name="connsiteX22" fmla="*/ 1676106 w 2109706"/>
                <a:gd name="connsiteY22" fmla="*/ 1912020 h 2105544"/>
                <a:gd name="connsiteX23" fmla="*/ 1472977 w 2109706"/>
                <a:gd name="connsiteY23" fmla="*/ 1773529 h 2105544"/>
                <a:gd name="connsiteX24" fmla="*/ 1404034 w 2109706"/>
                <a:gd name="connsiteY24" fmla="*/ 1537545 h 2105544"/>
                <a:gd name="connsiteX25" fmla="*/ 705672 w 2109706"/>
                <a:gd name="connsiteY25" fmla="*/ 1537545 h 2105544"/>
                <a:gd name="connsiteX26" fmla="*/ 636729 w 2109706"/>
                <a:gd name="connsiteY26" fmla="*/ 1773529 h 2105544"/>
                <a:gd name="connsiteX27" fmla="*/ 433600 w 2109706"/>
                <a:gd name="connsiteY27" fmla="*/ 1912020 h 2105544"/>
                <a:gd name="connsiteX28" fmla="*/ 502542 w 2109706"/>
                <a:gd name="connsiteY28" fmla="*/ 1676037 h 2105544"/>
                <a:gd name="connsiteX29" fmla="*/ 705672 w 2109706"/>
                <a:gd name="connsiteY29" fmla="*/ 1537545 h 2105544"/>
                <a:gd name="connsiteX30" fmla="*/ 1512586 w 2109706"/>
                <a:gd name="connsiteY30" fmla="*/ 1435608 h 2105544"/>
                <a:gd name="connsiteX31" fmla="*/ 1743775 w 2109706"/>
                <a:gd name="connsiteY31" fmla="*/ 1519233 h 2105544"/>
                <a:gd name="connsiteX32" fmla="*/ 1869239 w 2109706"/>
                <a:gd name="connsiteY32" fmla="*/ 1730657 h 2105544"/>
                <a:gd name="connsiteX33" fmla="*/ 1638050 w 2109706"/>
                <a:gd name="connsiteY33" fmla="*/ 1647033 h 2105544"/>
                <a:gd name="connsiteX34" fmla="*/ 1512586 w 2109706"/>
                <a:gd name="connsiteY34" fmla="*/ 1435608 h 2105544"/>
                <a:gd name="connsiteX35" fmla="*/ 597120 w 2109706"/>
                <a:gd name="connsiteY35" fmla="*/ 1435608 h 2105544"/>
                <a:gd name="connsiteX36" fmla="*/ 471656 w 2109706"/>
                <a:gd name="connsiteY36" fmla="*/ 1647033 h 2105544"/>
                <a:gd name="connsiteX37" fmla="*/ 240467 w 2109706"/>
                <a:gd name="connsiteY37" fmla="*/ 1730657 h 2105544"/>
                <a:gd name="connsiteX38" fmla="*/ 365931 w 2109706"/>
                <a:gd name="connsiteY38" fmla="*/ 1519233 h 2105544"/>
                <a:gd name="connsiteX39" fmla="*/ 597120 w 2109706"/>
                <a:gd name="connsiteY39" fmla="*/ 1435608 h 2105544"/>
                <a:gd name="connsiteX40" fmla="*/ 1650985 w 2109706"/>
                <a:gd name="connsiteY40" fmla="*/ 1299221 h 2105544"/>
                <a:gd name="connsiteX41" fmla="*/ 1837099 w 2109706"/>
                <a:gd name="connsiteY41" fmla="*/ 1333381 h 2105544"/>
                <a:gd name="connsiteX42" fmla="*/ 2011200 w 2109706"/>
                <a:gd name="connsiteY42" fmla="*/ 1506961 h 2105544"/>
                <a:gd name="connsiteX43" fmla="*/ 1766478 w 2109706"/>
                <a:gd name="connsiteY43" fmla="*/ 1483459 h 2105544"/>
                <a:gd name="connsiteX44" fmla="*/ 1592376 w 2109706"/>
                <a:gd name="connsiteY44" fmla="*/ 1309878 h 2105544"/>
                <a:gd name="connsiteX45" fmla="*/ 1650985 w 2109706"/>
                <a:gd name="connsiteY45" fmla="*/ 1299221 h 2105544"/>
                <a:gd name="connsiteX46" fmla="*/ 458721 w 2109706"/>
                <a:gd name="connsiteY46" fmla="*/ 1299221 h 2105544"/>
                <a:gd name="connsiteX47" fmla="*/ 517330 w 2109706"/>
                <a:gd name="connsiteY47" fmla="*/ 1309878 h 2105544"/>
                <a:gd name="connsiteX48" fmla="*/ 343228 w 2109706"/>
                <a:gd name="connsiteY48" fmla="*/ 1483459 h 2105544"/>
                <a:gd name="connsiteX49" fmla="*/ 98506 w 2109706"/>
                <a:gd name="connsiteY49" fmla="*/ 1506961 h 2105544"/>
                <a:gd name="connsiteX50" fmla="*/ 272607 w 2109706"/>
                <a:gd name="connsiteY50" fmla="*/ 1333381 h 2105544"/>
                <a:gd name="connsiteX51" fmla="*/ 458721 w 2109706"/>
                <a:gd name="connsiteY51" fmla="*/ 1299221 h 2105544"/>
                <a:gd name="connsiteX52" fmla="*/ 1815445 w 2109706"/>
                <a:gd name="connsiteY52" fmla="*/ 1123451 h 2105544"/>
                <a:gd name="connsiteX53" fmla="*/ 1881271 w 2109706"/>
                <a:gd name="connsiteY53" fmla="*/ 1130160 h 2105544"/>
                <a:gd name="connsiteX54" fmla="*/ 2093070 w 2109706"/>
                <a:gd name="connsiteY54" fmla="*/ 1254990 h 2105544"/>
                <a:gd name="connsiteX55" fmla="*/ 1850192 w 2109706"/>
                <a:gd name="connsiteY55" fmla="*/ 1293086 h 2105544"/>
                <a:gd name="connsiteX56" fmla="*/ 1638392 w 2109706"/>
                <a:gd name="connsiteY56" fmla="*/ 1168255 h 2105544"/>
                <a:gd name="connsiteX57" fmla="*/ 1815445 w 2109706"/>
                <a:gd name="connsiteY57" fmla="*/ 1123451 h 2105544"/>
                <a:gd name="connsiteX58" fmla="*/ 294261 w 2109706"/>
                <a:gd name="connsiteY58" fmla="*/ 1123451 h 2105544"/>
                <a:gd name="connsiteX59" fmla="*/ 471314 w 2109706"/>
                <a:gd name="connsiteY59" fmla="*/ 1168256 h 2105544"/>
                <a:gd name="connsiteX60" fmla="*/ 259514 w 2109706"/>
                <a:gd name="connsiteY60" fmla="*/ 1293086 h 2105544"/>
                <a:gd name="connsiteX61" fmla="*/ 16636 w 2109706"/>
                <a:gd name="connsiteY61" fmla="*/ 1254990 h 2105544"/>
                <a:gd name="connsiteX62" fmla="*/ 228435 w 2109706"/>
                <a:gd name="connsiteY62" fmla="*/ 1130160 h 2105544"/>
                <a:gd name="connsiteX63" fmla="*/ 294261 w 2109706"/>
                <a:gd name="connsiteY63" fmla="*/ 1123451 h 2105544"/>
                <a:gd name="connsiteX64" fmla="*/ 1873517 w 2109706"/>
                <a:gd name="connsiteY64" fmla="*/ 922337 h 2105544"/>
                <a:gd name="connsiteX65" fmla="*/ 2109706 w 2109706"/>
                <a:gd name="connsiteY65" fmla="*/ 990574 h 2105544"/>
                <a:gd name="connsiteX66" fmla="*/ 1883932 w 2109706"/>
                <a:gd name="connsiteY66" fmla="*/ 1087874 h 2105544"/>
                <a:gd name="connsiteX67" fmla="*/ 1647742 w 2109706"/>
                <a:gd name="connsiteY67" fmla="*/ 1019638 h 2105544"/>
                <a:gd name="connsiteX68" fmla="*/ 1873517 w 2109706"/>
                <a:gd name="connsiteY68" fmla="*/ 922337 h 2105544"/>
                <a:gd name="connsiteX69" fmla="*/ 236189 w 2109706"/>
                <a:gd name="connsiteY69" fmla="*/ 922337 h 2105544"/>
                <a:gd name="connsiteX70" fmla="*/ 461964 w 2109706"/>
                <a:gd name="connsiteY70" fmla="*/ 1019638 h 2105544"/>
                <a:gd name="connsiteX71" fmla="*/ 225774 w 2109706"/>
                <a:gd name="connsiteY71" fmla="*/ 1087874 h 2105544"/>
                <a:gd name="connsiteX72" fmla="*/ 0 w 2109706"/>
                <a:gd name="connsiteY72" fmla="*/ 990574 h 2105544"/>
                <a:gd name="connsiteX73" fmla="*/ 236189 w 2109706"/>
                <a:gd name="connsiteY73" fmla="*/ 922337 h 2105544"/>
                <a:gd name="connsiteX74" fmla="*/ 1942296 w 2109706"/>
                <a:gd name="connsiteY74" fmla="*/ 704767 h 2105544"/>
                <a:gd name="connsiteX75" fmla="*/ 2060061 w 2109706"/>
                <a:gd name="connsiteY75" fmla="*/ 730327 h 2105544"/>
                <a:gd name="connsiteX76" fmla="*/ 1865578 w 2109706"/>
                <a:gd name="connsiteY76" fmla="*/ 880719 h 2105544"/>
                <a:gd name="connsiteX77" fmla="*/ 1619839 w 2109706"/>
                <a:gd name="connsiteY77" fmla="*/ 873364 h 2105544"/>
                <a:gd name="connsiteX78" fmla="*/ 1814323 w 2109706"/>
                <a:gd name="connsiteY78" fmla="*/ 722973 h 2105544"/>
                <a:gd name="connsiteX79" fmla="*/ 1942296 w 2109706"/>
                <a:gd name="connsiteY79" fmla="*/ 704767 h 2105544"/>
                <a:gd name="connsiteX80" fmla="*/ 167410 w 2109706"/>
                <a:gd name="connsiteY80" fmla="*/ 704767 h 2105544"/>
                <a:gd name="connsiteX81" fmla="*/ 295383 w 2109706"/>
                <a:gd name="connsiteY81" fmla="*/ 722973 h 2105544"/>
                <a:gd name="connsiteX82" fmla="*/ 489867 w 2109706"/>
                <a:gd name="connsiteY82" fmla="*/ 873364 h 2105544"/>
                <a:gd name="connsiteX83" fmla="*/ 244128 w 2109706"/>
                <a:gd name="connsiteY83" fmla="*/ 880719 h 2105544"/>
                <a:gd name="connsiteX84" fmla="*/ 49645 w 2109706"/>
                <a:gd name="connsiteY84" fmla="*/ 730327 h 2105544"/>
                <a:gd name="connsiteX85" fmla="*/ 167410 w 2109706"/>
                <a:gd name="connsiteY85" fmla="*/ 704767 h 2105544"/>
                <a:gd name="connsiteX86" fmla="*/ 1887774 w 2109706"/>
                <a:gd name="connsiteY86" fmla="*/ 487375 h 2105544"/>
                <a:gd name="connsiteX87" fmla="*/ 1947256 w 2109706"/>
                <a:gd name="connsiteY87" fmla="*/ 490603 h 2105544"/>
                <a:gd name="connsiteX88" fmla="*/ 1796284 w 2109706"/>
                <a:gd name="connsiteY88" fmla="*/ 684635 h 2105544"/>
                <a:gd name="connsiteX89" fmla="*/ 1556436 w 2109706"/>
                <a:gd name="connsiteY89" fmla="*/ 738625 h 2105544"/>
                <a:gd name="connsiteX90" fmla="*/ 1707409 w 2109706"/>
                <a:gd name="connsiteY90" fmla="*/ 544592 h 2105544"/>
                <a:gd name="connsiteX91" fmla="*/ 1887774 w 2109706"/>
                <a:gd name="connsiteY91" fmla="*/ 487375 h 2105544"/>
                <a:gd name="connsiteX92" fmla="*/ 221932 w 2109706"/>
                <a:gd name="connsiteY92" fmla="*/ 487375 h 2105544"/>
                <a:gd name="connsiteX93" fmla="*/ 402297 w 2109706"/>
                <a:gd name="connsiteY93" fmla="*/ 544592 h 2105544"/>
                <a:gd name="connsiteX94" fmla="*/ 553270 w 2109706"/>
                <a:gd name="connsiteY94" fmla="*/ 738625 h 2105544"/>
                <a:gd name="connsiteX95" fmla="*/ 313422 w 2109706"/>
                <a:gd name="connsiteY95" fmla="*/ 684635 h 2105544"/>
                <a:gd name="connsiteX96" fmla="*/ 162450 w 2109706"/>
                <a:gd name="connsiteY96" fmla="*/ 490603 h 2105544"/>
                <a:gd name="connsiteX97" fmla="*/ 221932 w 2109706"/>
                <a:gd name="connsiteY97" fmla="*/ 487375 h 2105544"/>
                <a:gd name="connsiteX98" fmla="*/ 1778378 w 2109706"/>
                <a:gd name="connsiteY98" fmla="*/ 286464 h 2105544"/>
                <a:gd name="connsiteX99" fmla="*/ 1680402 w 2109706"/>
                <a:gd name="connsiteY99" fmla="*/ 511946 h 2105544"/>
                <a:gd name="connsiteX100" fmla="*/ 1461517 w 2109706"/>
                <a:gd name="connsiteY100" fmla="*/ 623887 h 2105544"/>
                <a:gd name="connsiteX101" fmla="*/ 1559493 w 2109706"/>
                <a:gd name="connsiteY101" fmla="*/ 398405 h 2105544"/>
                <a:gd name="connsiteX102" fmla="*/ 1778378 w 2109706"/>
                <a:gd name="connsiteY102" fmla="*/ 286464 h 2105544"/>
                <a:gd name="connsiteX103" fmla="*/ 331328 w 2109706"/>
                <a:gd name="connsiteY103" fmla="*/ 286464 h 2105544"/>
                <a:gd name="connsiteX104" fmla="*/ 550213 w 2109706"/>
                <a:gd name="connsiteY104" fmla="*/ 398405 h 2105544"/>
                <a:gd name="connsiteX105" fmla="*/ 648189 w 2109706"/>
                <a:gd name="connsiteY105" fmla="*/ 623887 h 2105544"/>
                <a:gd name="connsiteX106" fmla="*/ 429304 w 2109706"/>
                <a:gd name="connsiteY106" fmla="*/ 511946 h 2105544"/>
                <a:gd name="connsiteX107" fmla="*/ 331328 w 2109706"/>
                <a:gd name="connsiteY107" fmla="*/ 286464 h 2105544"/>
                <a:gd name="connsiteX108" fmla="*/ 1564038 w 2109706"/>
                <a:gd name="connsiteY108" fmla="*/ 130737 h 2105544"/>
                <a:gd name="connsiteX109" fmla="*/ 1525215 w 2109706"/>
                <a:gd name="connsiteY109" fmla="*/ 373500 h 2105544"/>
                <a:gd name="connsiteX110" fmla="*/ 1341045 w 2109706"/>
                <a:gd name="connsiteY110" fmla="*/ 536359 h 2105544"/>
                <a:gd name="connsiteX111" fmla="*/ 1379867 w 2109706"/>
                <a:gd name="connsiteY111" fmla="*/ 293595 h 2105544"/>
                <a:gd name="connsiteX112" fmla="*/ 1564038 w 2109706"/>
                <a:gd name="connsiteY112" fmla="*/ 130737 h 2105544"/>
                <a:gd name="connsiteX113" fmla="*/ 545669 w 2109706"/>
                <a:gd name="connsiteY113" fmla="*/ 130737 h 2105544"/>
                <a:gd name="connsiteX114" fmla="*/ 729839 w 2109706"/>
                <a:gd name="connsiteY114" fmla="*/ 293595 h 2105544"/>
                <a:gd name="connsiteX115" fmla="*/ 768661 w 2109706"/>
                <a:gd name="connsiteY115" fmla="*/ 536359 h 2105544"/>
                <a:gd name="connsiteX116" fmla="*/ 584491 w 2109706"/>
                <a:gd name="connsiteY116" fmla="*/ 373500 h 2105544"/>
                <a:gd name="connsiteX117" fmla="*/ 545669 w 2109706"/>
                <a:gd name="connsiteY117" fmla="*/ 130737 h 2105544"/>
                <a:gd name="connsiteX118" fmla="*/ 1317704 w 2109706"/>
                <a:gd name="connsiteY118" fmla="*/ 33206 h 2105544"/>
                <a:gd name="connsiteX119" fmla="*/ 1340474 w 2109706"/>
                <a:gd name="connsiteY119" fmla="*/ 277998 h 2105544"/>
                <a:gd name="connsiteX120" fmla="*/ 1202591 w 2109706"/>
                <a:gd name="connsiteY120" fmla="*/ 481541 h 2105544"/>
                <a:gd name="connsiteX121" fmla="*/ 1179821 w 2109706"/>
                <a:gd name="connsiteY121" fmla="*/ 236749 h 2105544"/>
                <a:gd name="connsiteX122" fmla="*/ 1317704 w 2109706"/>
                <a:gd name="connsiteY122" fmla="*/ 33206 h 2105544"/>
                <a:gd name="connsiteX123" fmla="*/ 792003 w 2109706"/>
                <a:gd name="connsiteY123" fmla="*/ 33206 h 2105544"/>
                <a:gd name="connsiteX124" fmla="*/ 929886 w 2109706"/>
                <a:gd name="connsiteY124" fmla="*/ 236749 h 2105544"/>
                <a:gd name="connsiteX125" fmla="*/ 907116 w 2109706"/>
                <a:gd name="connsiteY125" fmla="*/ 481541 h 2105544"/>
                <a:gd name="connsiteX126" fmla="*/ 769233 w 2109706"/>
                <a:gd name="connsiteY126" fmla="*/ 277998 h 2105544"/>
                <a:gd name="connsiteX127" fmla="*/ 792003 w 2109706"/>
                <a:gd name="connsiteY127" fmla="*/ 33206 h 2105544"/>
                <a:gd name="connsiteX128" fmla="*/ 1054853 w 2109706"/>
                <a:gd name="connsiteY128" fmla="*/ 0 h 2105544"/>
                <a:gd name="connsiteX129" fmla="*/ 1137785 w 2109706"/>
                <a:gd name="connsiteY129" fmla="*/ 231438 h 2105544"/>
                <a:gd name="connsiteX130" fmla="*/ 1054853 w 2109706"/>
                <a:gd name="connsiteY130" fmla="*/ 462877 h 2105544"/>
                <a:gd name="connsiteX131" fmla="*/ 971921 w 2109706"/>
                <a:gd name="connsiteY131" fmla="*/ 231438 h 2105544"/>
                <a:gd name="connsiteX132" fmla="*/ 1054853 w 2109706"/>
                <a:gd name="connsiteY132" fmla="*/ 0 h 210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109706" h="2105544">
                  <a:moveTo>
                    <a:pt x="1129309" y="1646317"/>
                  </a:moveTo>
                  <a:cubicBezTo>
                    <a:pt x="1187634" y="1698750"/>
                    <a:pt x="1229276" y="1775942"/>
                    <a:pt x="1240594" y="1865537"/>
                  </a:cubicBezTo>
                  <a:cubicBezTo>
                    <a:pt x="1251913" y="1955131"/>
                    <a:pt x="1230775" y="2040254"/>
                    <a:pt x="1187323" y="2105544"/>
                  </a:cubicBezTo>
                  <a:cubicBezTo>
                    <a:pt x="1128998" y="2053111"/>
                    <a:pt x="1087357" y="1975920"/>
                    <a:pt x="1076038" y="1886325"/>
                  </a:cubicBezTo>
                  <a:cubicBezTo>
                    <a:pt x="1064720" y="1796731"/>
                    <a:pt x="1085856" y="1711608"/>
                    <a:pt x="1129309" y="1646317"/>
                  </a:cubicBezTo>
                  <a:close/>
                  <a:moveTo>
                    <a:pt x="980398" y="1646317"/>
                  </a:moveTo>
                  <a:cubicBezTo>
                    <a:pt x="1023850" y="1711608"/>
                    <a:pt x="1044988" y="1796731"/>
                    <a:pt x="1033669" y="1886325"/>
                  </a:cubicBezTo>
                  <a:cubicBezTo>
                    <a:pt x="1022351" y="1975920"/>
                    <a:pt x="980709" y="2053111"/>
                    <a:pt x="922384" y="2105544"/>
                  </a:cubicBezTo>
                  <a:cubicBezTo>
                    <a:pt x="878931" y="2040254"/>
                    <a:pt x="857794" y="1955131"/>
                    <a:pt x="869113" y="1865537"/>
                  </a:cubicBezTo>
                  <a:cubicBezTo>
                    <a:pt x="880431" y="1775942"/>
                    <a:pt x="922073" y="1698750"/>
                    <a:pt x="980398" y="1646317"/>
                  </a:cubicBezTo>
                  <a:close/>
                  <a:moveTo>
                    <a:pt x="1273542" y="1609284"/>
                  </a:moveTo>
                  <a:cubicBezTo>
                    <a:pt x="1343074" y="1645565"/>
                    <a:pt x="1402604" y="1709976"/>
                    <a:pt x="1435849" y="1793941"/>
                  </a:cubicBezTo>
                  <a:cubicBezTo>
                    <a:pt x="1469093" y="1877906"/>
                    <a:pt x="1469789" y="1965610"/>
                    <a:pt x="1443938" y="2039656"/>
                  </a:cubicBezTo>
                  <a:cubicBezTo>
                    <a:pt x="1374406" y="2003375"/>
                    <a:pt x="1314876" y="1938964"/>
                    <a:pt x="1281632" y="1854999"/>
                  </a:cubicBezTo>
                  <a:cubicBezTo>
                    <a:pt x="1248388" y="1771034"/>
                    <a:pt x="1247691" y="1683329"/>
                    <a:pt x="1273542" y="1609284"/>
                  </a:cubicBezTo>
                  <a:close/>
                  <a:moveTo>
                    <a:pt x="836164" y="1609284"/>
                  </a:moveTo>
                  <a:cubicBezTo>
                    <a:pt x="862014" y="1683329"/>
                    <a:pt x="861318" y="1771034"/>
                    <a:pt x="828074" y="1854999"/>
                  </a:cubicBezTo>
                  <a:cubicBezTo>
                    <a:pt x="794830" y="1938964"/>
                    <a:pt x="735299" y="2003375"/>
                    <a:pt x="665768" y="2039656"/>
                  </a:cubicBezTo>
                  <a:cubicBezTo>
                    <a:pt x="639917" y="1965610"/>
                    <a:pt x="640613" y="1877906"/>
                    <a:pt x="673858" y="1793941"/>
                  </a:cubicBezTo>
                  <a:cubicBezTo>
                    <a:pt x="707102" y="1709976"/>
                    <a:pt x="766632" y="1645565"/>
                    <a:pt x="836164" y="1609284"/>
                  </a:cubicBezTo>
                  <a:close/>
                  <a:moveTo>
                    <a:pt x="1404034" y="1537545"/>
                  </a:moveTo>
                  <a:cubicBezTo>
                    <a:pt x="1480404" y="1555395"/>
                    <a:pt x="1554083" y="1602977"/>
                    <a:pt x="1607164" y="1676037"/>
                  </a:cubicBezTo>
                  <a:cubicBezTo>
                    <a:pt x="1660245" y="1749096"/>
                    <a:pt x="1682730" y="1833873"/>
                    <a:pt x="1676106" y="1912020"/>
                  </a:cubicBezTo>
                  <a:cubicBezTo>
                    <a:pt x="1599736" y="1894171"/>
                    <a:pt x="1526058" y="1846589"/>
                    <a:pt x="1472977" y="1773529"/>
                  </a:cubicBezTo>
                  <a:cubicBezTo>
                    <a:pt x="1419896" y="1700470"/>
                    <a:pt x="1397410" y="1615693"/>
                    <a:pt x="1404034" y="1537545"/>
                  </a:cubicBezTo>
                  <a:close/>
                  <a:moveTo>
                    <a:pt x="705672" y="1537545"/>
                  </a:moveTo>
                  <a:cubicBezTo>
                    <a:pt x="712296" y="1615693"/>
                    <a:pt x="689810" y="1700470"/>
                    <a:pt x="636729" y="1773529"/>
                  </a:cubicBezTo>
                  <a:cubicBezTo>
                    <a:pt x="583648" y="1846589"/>
                    <a:pt x="509970" y="1894171"/>
                    <a:pt x="433600" y="1912020"/>
                  </a:cubicBezTo>
                  <a:cubicBezTo>
                    <a:pt x="426976" y="1833872"/>
                    <a:pt x="449461" y="1749096"/>
                    <a:pt x="502542" y="1676037"/>
                  </a:cubicBezTo>
                  <a:cubicBezTo>
                    <a:pt x="555623" y="1602977"/>
                    <a:pt x="629302" y="1555394"/>
                    <a:pt x="705672" y="1537545"/>
                  </a:cubicBezTo>
                  <a:close/>
                  <a:moveTo>
                    <a:pt x="1512586" y="1435608"/>
                  </a:moveTo>
                  <a:cubicBezTo>
                    <a:pt x="1590995" y="1433905"/>
                    <a:pt x="1674193" y="1461669"/>
                    <a:pt x="1743775" y="1519233"/>
                  </a:cubicBezTo>
                  <a:cubicBezTo>
                    <a:pt x="1813358" y="1576796"/>
                    <a:pt x="1856220" y="1653317"/>
                    <a:pt x="1869239" y="1730657"/>
                  </a:cubicBezTo>
                  <a:cubicBezTo>
                    <a:pt x="1790829" y="1732361"/>
                    <a:pt x="1707632" y="1704597"/>
                    <a:pt x="1638050" y="1647033"/>
                  </a:cubicBezTo>
                  <a:cubicBezTo>
                    <a:pt x="1568467" y="1589470"/>
                    <a:pt x="1525604" y="1512949"/>
                    <a:pt x="1512586" y="1435608"/>
                  </a:cubicBezTo>
                  <a:close/>
                  <a:moveTo>
                    <a:pt x="597120" y="1435608"/>
                  </a:moveTo>
                  <a:cubicBezTo>
                    <a:pt x="584101" y="1512948"/>
                    <a:pt x="541239" y="1589470"/>
                    <a:pt x="471656" y="1647033"/>
                  </a:cubicBezTo>
                  <a:cubicBezTo>
                    <a:pt x="402074" y="1704597"/>
                    <a:pt x="318877" y="1732361"/>
                    <a:pt x="240467" y="1730657"/>
                  </a:cubicBezTo>
                  <a:cubicBezTo>
                    <a:pt x="253486" y="1653317"/>
                    <a:pt x="296348" y="1576796"/>
                    <a:pt x="365931" y="1519233"/>
                  </a:cubicBezTo>
                  <a:cubicBezTo>
                    <a:pt x="435513" y="1461669"/>
                    <a:pt x="518710" y="1433904"/>
                    <a:pt x="597120" y="1435608"/>
                  </a:cubicBezTo>
                  <a:close/>
                  <a:moveTo>
                    <a:pt x="1650985" y="1299221"/>
                  </a:moveTo>
                  <a:cubicBezTo>
                    <a:pt x="1711282" y="1293845"/>
                    <a:pt x="1775815" y="1304543"/>
                    <a:pt x="1837099" y="1333381"/>
                  </a:cubicBezTo>
                  <a:cubicBezTo>
                    <a:pt x="1918811" y="1371831"/>
                    <a:pt x="1979356" y="1435289"/>
                    <a:pt x="2011200" y="1506961"/>
                  </a:cubicBezTo>
                  <a:cubicBezTo>
                    <a:pt x="1935677" y="1528112"/>
                    <a:pt x="1848190" y="1521910"/>
                    <a:pt x="1766478" y="1483459"/>
                  </a:cubicBezTo>
                  <a:cubicBezTo>
                    <a:pt x="1684766" y="1445008"/>
                    <a:pt x="1624220" y="1381551"/>
                    <a:pt x="1592376" y="1309878"/>
                  </a:cubicBezTo>
                  <a:cubicBezTo>
                    <a:pt x="1611257" y="1304591"/>
                    <a:pt x="1630885" y="1301013"/>
                    <a:pt x="1650985" y="1299221"/>
                  </a:cubicBezTo>
                  <a:close/>
                  <a:moveTo>
                    <a:pt x="458721" y="1299221"/>
                  </a:moveTo>
                  <a:cubicBezTo>
                    <a:pt x="478820" y="1301013"/>
                    <a:pt x="498449" y="1304591"/>
                    <a:pt x="517330" y="1309878"/>
                  </a:cubicBezTo>
                  <a:cubicBezTo>
                    <a:pt x="485486" y="1381551"/>
                    <a:pt x="424940" y="1445008"/>
                    <a:pt x="343228" y="1483459"/>
                  </a:cubicBezTo>
                  <a:cubicBezTo>
                    <a:pt x="261516" y="1521910"/>
                    <a:pt x="174029" y="1528111"/>
                    <a:pt x="98506" y="1506961"/>
                  </a:cubicBezTo>
                  <a:cubicBezTo>
                    <a:pt x="130349" y="1435289"/>
                    <a:pt x="190895" y="1371831"/>
                    <a:pt x="272607" y="1333381"/>
                  </a:cubicBezTo>
                  <a:cubicBezTo>
                    <a:pt x="333891" y="1304543"/>
                    <a:pt x="398424" y="1293845"/>
                    <a:pt x="458721" y="1299221"/>
                  </a:cubicBezTo>
                  <a:close/>
                  <a:moveTo>
                    <a:pt x="1815445" y="1123451"/>
                  </a:moveTo>
                  <a:cubicBezTo>
                    <a:pt x="1837069" y="1123741"/>
                    <a:pt x="1859095" y="1125929"/>
                    <a:pt x="1881271" y="1130160"/>
                  </a:cubicBezTo>
                  <a:cubicBezTo>
                    <a:pt x="1969979" y="1147082"/>
                    <a:pt x="2044403" y="1193488"/>
                    <a:pt x="2093070" y="1254990"/>
                  </a:cubicBezTo>
                  <a:cubicBezTo>
                    <a:pt x="2025180" y="1294258"/>
                    <a:pt x="1938899" y="1310008"/>
                    <a:pt x="1850192" y="1293086"/>
                  </a:cubicBezTo>
                  <a:cubicBezTo>
                    <a:pt x="1761485" y="1276164"/>
                    <a:pt x="1687060" y="1229758"/>
                    <a:pt x="1638392" y="1168255"/>
                  </a:cubicBezTo>
                  <a:cubicBezTo>
                    <a:pt x="1689310" y="1138805"/>
                    <a:pt x="1750573" y="1122583"/>
                    <a:pt x="1815445" y="1123451"/>
                  </a:cubicBezTo>
                  <a:close/>
                  <a:moveTo>
                    <a:pt x="294261" y="1123451"/>
                  </a:moveTo>
                  <a:cubicBezTo>
                    <a:pt x="359133" y="1122583"/>
                    <a:pt x="420396" y="1138805"/>
                    <a:pt x="471314" y="1168256"/>
                  </a:cubicBezTo>
                  <a:cubicBezTo>
                    <a:pt x="422647" y="1229757"/>
                    <a:pt x="348222" y="1276164"/>
                    <a:pt x="259514" y="1293086"/>
                  </a:cubicBezTo>
                  <a:cubicBezTo>
                    <a:pt x="170807" y="1310008"/>
                    <a:pt x="84526" y="1294257"/>
                    <a:pt x="16636" y="1254990"/>
                  </a:cubicBezTo>
                  <a:cubicBezTo>
                    <a:pt x="65303" y="1193488"/>
                    <a:pt x="139728" y="1147082"/>
                    <a:pt x="228435" y="1130160"/>
                  </a:cubicBezTo>
                  <a:cubicBezTo>
                    <a:pt x="250611" y="1125929"/>
                    <a:pt x="272637" y="1123741"/>
                    <a:pt x="294261" y="1123451"/>
                  </a:cubicBezTo>
                  <a:close/>
                  <a:moveTo>
                    <a:pt x="1873517" y="922337"/>
                  </a:moveTo>
                  <a:cubicBezTo>
                    <a:pt x="1963646" y="916667"/>
                    <a:pt x="2047273" y="943107"/>
                    <a:pt x="2109706" y="990574"/>
                  </a:cubicBezTo>
                  <a:cubicBezTo>
                    <a:pt x="2053714" y="1045491"/>
                    <a:pt x="1974060" y="1082204"/>
                    <a:pt x="1883932" y="1087874"/>
                  </a:cubicBezTo>
                  <a:cubicBezTo>
                    <a:pt x="1793803" y="1093544"/>
                    <a:pt x="1710176" y="1067105"/>
                    <a:pt x="1647742" y="1019638"/>
                  </a:cubicBezTo>
                  <a:cubicBezTo>
                    <a:pt x="1703734" y="964721"/>
                    <a:pt x="1783389" y="928008"/>
                    <a:pt x="1873517" y="922337"/>
                  </a:cubicBezTo>
                  <a:close/>
                  <a:moveTo>
                    <a:pt x="236189" y="922337"/>
                  </a:moveTo>
                  <a:cubicBezTo>
                    <a:pt x="326317" y="928008"/>
                    <a:pt x="405972" y="964720"/>
                    <a:pt x="461964" y="1019638"/>
                  </a:cubicBezTo>
                  <a:cubicBezTo>
                    <a:pt x="399530" y="1067104"/>
                    <a:pt x="315903" y="1093544"/>
                    <a:pt x="225774" y="1087874"/>
                  </a:cubicBezTo>
                  <a:cubicBezTo>
                    <a:pt x="135646" y="1082204"/>
                    <a:pt x="55992" y="1045491"/>
                    <a:pt x="0" y="990574"/>
                  </a:cubicBezTo>
                  <a:cubicBezTo>
                    <a:pt x="62433" y="943107"/>
                    <a:pt x="146060" y="916667"/>
                    <a:pt x="236189" y="922337"/>
                  </a:cubicBezTo>
                  <a:close/>
                  <a:moveTo>
                    <a:pt x="1942296" y="704767"/>
                  </a:moveTo>
                  <a:cubicBezTo>
                    <a:pt x="1983960" y="706288"/>
                    <a:pt x="2023923" y="715103"/>
                    <a:pt x="2060061" y="730327"/>
                  </a:cubicBezTo>
                  <a:cubicBezTo>
                    <a:pt x="2019486" y="797444"/>
                    <a:pt x="1951465" y="852812"/>
                    <a:pt x="1865578" y="880719"/>
                  </a:cubicBezTo>
                  <a:cubicBezTo>
                    <a:pt x="1779691" y="908625"/>
                    <a:pt x="1692116" y="903813"/>
                    <a:pt x="1619839" y="873364"/>
                  </a:cubicBezTo>
                  <a:cubicBezTo>
                    <a:pt x="1660415" y="806248"/>
                    <a:pt x="1728436" y="750879"/>
                    <a:pt x="1814323" y="722973"/>
                  </a:cubicBezTo>
                  <a:cubicBezTo>
                    <a:pt x="1857266" y="709020"/>
                    <a:pt x="1900632" y="703246"/>
                    <a:pt x="1942296" y="704767"/>
                  </a:cubicBezTo>
                  <a:close/>
                  <a:moveTo>
                    <a:pt x="167410" y="704767"/>
                  </a:moveTo>
                  <a:cubicBezTo>
                    <a:pt x="209074" y="703246"/>
                    <a:pt x="252440" y="709020"/>
                    <a:pt x="295383" y="722973"/>
                  </a:cubicBezTo>
                  <a:cubicBezTo>
                    <a:pt x="381270" y="750879"/>
                    <a:pt x="449292" y="806247"/>
                    <a:pt x="489867" y="873364"/>
                  </a:cubicBezTo>
                  <a:cubicBezTo>
                    <a:pt x="417591" y="903813"/>
                    <a:pt x="330015" y="908625"/>
                    <a:pt x="244128" y="880719"/>
                  </a:cubicBezTo>
                  <a:cubicBezTo>
                    <a:pt x="158241" y="852812"/>
                    <a:pt x="90220" y="797444"/>
                    <a:pt x="49645" y="730327"/>
                  </a:cubicBezTo>
                  <a:cubicBezTo>
                    <a:pt x="85783" y="715103"/>
                    <a:pt x="125746" y="706288"/>
                    <a:pt x="167410" y="704767"/>
                  </a:cubicBezTo>
                  <a:close/>
                  <a:moveTo>
                    <a:pt x="1887774" y="487375"/>
                  </a:moveTo>
                  <a:cubicBezTo>
                    <a:pt x="1907940" y="486634"/>
                    <a:pt x="1927862" y="487723"/>
                    <a:pt x="1947256" y="490603"/>
                  </a:cubicBezTo>
                  <a:cubicBezTo>
                    <a:pt x="1924647" y="565702"/>
                    <a:pt x="1872532" y="636247"/>
                    <a:pt x="1796284" y="684635"/>
                  </a:cubicBezTo>
                  <a:cubicBezTo>
                    <a:pt x="1720035" y="733024"/>
                    <a:pt x="1634014" y="750143"/>
                    <a:pt x="1556436" y="738625"/>
                  </a:cubicBezTo>
                  <a:cubicBezTo>
                    <a:pt x="1579046" y="663526"/>
                    <a:pt x="1631161" y="592981"/>
                    <a:pt x="1707409" y="544592"/>
                  </a:cubicBezTo>
                  <a:cubicBezTo>
                    <a:pt x="1764596" y="508300"/>
                    <a:pt x="1827279" y="489599"/>
                    <a:pt x="1887774" y="487375"/>
                  </a:cubicBezTo>
                  <a:close/>
                  <a:moveTo>
                    <a:pt x="221932" y="487375"/>
                  </a:moveTo>
                  <a:cubicBezTo>
                    <a:pt x="282427" y="489598"/>
                    <a:pt x="345111" y="508300"/>
                    <a:pt x="402297" y="544592"/>
                  </a:cubicBezTo>
                  <a:cubicBezTo>
                    <a:pt x="478545" y="592981"/>
                    <a:pt x="530661" y="663526"/>
                    <a:pt x="553270" y="738625"/>
                  </a:cubicBezTo>
                  <a:cubicBezTo>
                    <a:pt x="475692" y="750142"/>
                    <a:pt x="389671" y="733024"/>
                    <a:pt x="313422" y="684635"/>
                  </a:cubicBezTo>
                  <a:cubicBezTo>
                    <a:pt x="237174" y="636247"/>
                    <a:pt x="185059" y="565701"/>
                    <a:pt x="162450" y="490603"/>
                  </a:cubicBezTo>
                  <a:cubicBezTo>
                    <a:pt x="181844" y="487723"/>
                    <a:pt x="201767" y="486634"/>
                    <a:pt x="221932" y="487375"/>
                  </a:cubicBezTo>
                  <a:close/>
                  <a:moveTo>
                    <a:pt x="1778378" y="286464"/>
                  </a:moveTo>
                  <a:cubicBezTo>
                    <a:pt x="1775155" y="364827"/>
                    <a:pt x="1742221" y="446116"/>
                    <a:pt x="1680402" y="511946"/>
                  </a:cubicBezTo>
                  <a:cubicBezTo>
                    <a:pt x="1618583" y="577777"/>
                    <a:pt x="1539522" y="615750"/>
                    <a:pt x="1461517" y="623887"/>
                  </a:cubicBezTo>
                  <a:cubicBezTo>
                    <a:pt x="1464740" y="545525"/>
                    <a:pt x="1497673" y="464235"/>
                    <a:pt x="1559493" y="398405"/>
                  </a:cubicBezTo>
                  <a:cubicBezTo>
                    <a:pt x="1621312" y="332574"/>
                    <a:pt x="1700373" y="294601"/>
                    <a:pt x="1778378" y="286464"/>
                  </a:cubicBezTo>
                  <a:close/>
                  <a:moveTo>
                    <a:pt x="331328" y="286464"/>
                  </a:moveTo>
                  <a:cubicBezTo>
                    <a:pt x="409333" y="294601"/>
                    <a:pt x="488394" y="332574"/>
                    <a:pt x="550213" y="398405"/>
                  </a:cubicBezTo>
                  <a:cubicBezTo>
                    <a:pt x="612033" y="464235"/>
                    <a:pt x="644967" y="545525"/>
                    <a:pt x="648189" y="623887"/>
                  </a:cubicBezTo>
                  <a:cubicBezTo>
                    <a:pt x="570185" y="615750"/>
                    <a:pt x="491123" y="577777"/>
                    <a:pt x="429304" y="511946"/>
                  </a:cubicBezTo>
                  <a:cubicBezTo>
                    <a:pt x="367485" y="446116"/>
                    <a:pt x="334551" y="364826"/>
                    <a:pt x="331328" y="286464"/>
                  </a:cubicBezTo>
                  <a:close/>
                  <a:moveTo>
                    <a:pt x="1564038" y="130737"/>
                  </a:moveTo>
                  <a:cubicBezTo>
                    <a:pt x="1580404" y="207438"/>
                    <a:pt x="1568721" y="294364"/>
                    <a:pt x="1525215" y="373500"/>
                  </a:cubicBezTo>
                  <a:cubicBezTo>
                    <a:pt x="1481710" y="452637"/>
                    <a:pt x="1414576" y="509079"/>
                    <a:pt x="1341045" y="536359"/>
                  </a:cubicBezTo>
                  <a:cubicBezTo>
                    <a:pt x="1324679" y="459657"/>
                    <a:pt x="1336362" y="372731"/>
                    <a:pt x="1379867" y="293595"/>
                  </a:cubicBezTo>
                  <a:cubicBezTo>
                    <a:pt x="1423373" y="214458"/>
                    <a:pt x="1490507" y="158017"/>
                    <a:pt x="1564038" y="130737"/>
                  </a:cubicBezTo>
                  <a:close/>
                  <a:moveTo>
                    <a:pt x="545669" y="130737"/>
                  </a:moveTo>
                  <a:cubicBezTo>
                    <a:pt x="619200" y="158017"/>
                    <a:pt x="686333" y="214458"/>
                    <a:pt x="729839" y="293595"/>
                  </a:cubicBezTo>
                  <a:cubicBezTo>
                    <a:pt x="773344" y="372731"/>
                    <a:pt x="785028" y="459657"/>
                    <a:pt x="768661" y="536359"/>
                  </a:cubicBezTo>
                  <a:cubicBezTo>
                    <a:pt x="695131" y="509078"/>
                    <a:pt x="627996" y="452637"/>
                    <a:pt x="584491" y="373500"/>
                  </a:cubicBezTo>
                  <a:cubicBezTo>
                    <a:pt x="540985" y="294364"/>
                    <a:pt x="529303" y="207438"/>
                    <a:pt x="545669" y="130737"/>
                  </a:cubicBezTo>
                  <a:close/>
                  <a:moveTo>
                    <a:pt x="1317704" y="33206"/>
                  </a:moveTo>
                  <a:cubicBezTo>
                    <a:pt x="1352631" y="103428"/>
                    <a:pt x="1362932" y="190528"/>
                    <a:pt x="1340474" y="277998"/>
                  </a:cubicBezTo>
                  <a:cubicBezTo>
                    <a:pt x="1318015" y="365467"/>
                    <a:pt x="1267027" y="436832"/>
                    <a:pt x="1202591" y="481541"/>
                  </a:cubicBezTo>
                  <a:cubicBezTo>
                    <a:pt x="1167664" y="411319"/>
                    <a:pt x="1157362" y="324219"/>
                    <a:pt x="1179821" y="236749"/>
                  </a:cubicBezTo>
                  <a:cubicBezTo>
                    <a:pt x="1202279" y="149280"/>
                    <a:pt x="1253267" y="77916"/>
                    <a:pt x="1317704" y="33206"/>
                  </a:cubicBezTo>
                  <a:close/>
                  <a:moveTo>
                    <a:pt x="792003" y="33206"/>
                  </a:moveTo>
                  <a:cubicBezTo>
                    <a:pt x="856440" y="77916"/>
                    <a:pt x="907428" y="149280"/>
                    <a:pt x="929886" y="236749"/>
                  </a:cubicBezTo>
                  <a:cubicBezTo>
                    <a:pt x="952345" y="324219"/>
                    <a:pt x="942044" y="411319"/>
                    <a:pt x="907116" y="481541"/>
                  </a:cubicBezTo>
                  <a:cubicBezTo>
                    <a:pt x="842680" y="436831"/>
                    <a:pt x="791692" y="365467"/>
                    <a:pt x="769233" y="277998"/>
                  </a:cubicBezTo>
                  <a:cubicBezTo>
                    <a:pt x="746775" y="190528"/>
                    <a:pt x="757077" y="103428"/>
                    <a:pt x="792003" y="33206"/>
                  </a:cubicBezTo>
                  <a:close/>
                  <a:moveTo>
                    <a:pt x="1054853" y="0"/>
                  </a:moveTo>
                  <a:cubicBezTo>
                    <a:pt x="1106147" y="59330"/>
                    <a:pt x="1137785" y="141132"/>
                    <a:pt x="1137785" y="231438"/>
                  </a:cubicBezTo>
                  <a:cubicBezTo>
                    <a:pt x="1137785" y="321745"/>
                    <a:pt x="1106147" y="403548"/>
                    <a:pt x="1054853" y="462877"/>
                  </a:cubicBezTo>
                  <a:cubicBezTo>
                    <a:pt x="1003560" y="403548"/>
                    <a:pt x="971921" y="321745"/>
                    <a:pt x="971921" y="231438"/>
                  </a:cubicBezTo>
                  <a:cubicBezTo>
                    <a:pt x="971921" y="141132"/>
                    <a:pt x="1003560" y="59330"/>
                    <a:pt x="1054853" y="0"/>
                  </a:cubicBez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en-US" dirty="0">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grpSp>
      <p:cxnSp>
        <p:nvCxnSpPr>
          <p:cNvPr id="26" name="直接连接符 4">
            <a:extLst>
              <a:ext uri="{FF2B5EF4-FFF2-40B4-BE49-F238E27FC236}">
                <a16:creationId xmlns:a16="http://schemas.microsoft.com/office/drawing/2014/main" id="{5E26DC2A-9B9D-41F2-B892-B308E6073DD4}"/>
              </a:ext>
            </a:extLst>
          </p:cNvPr>
          <p:cNvCxnSpPr/>
          <p:nvPr/>
        </p:nvCxnSpPr>
        <p:spPr>
          <a:xfrm>
            <a:off x="1621845" y="740701"/>
            <a:ext cx="10570156"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30" name="文本框 29">
            <a:extLst>
              <a:ext uri="{FF2B5EF4-FFF2-40B4-BE49-F238E27FC236}">
                <a16:creationId xmlns:a16="http://schemas.microsoft.com/office/drawing/2014/main" id="{3971B673-02F4-4D76-9A4D-2534B1965F69}"/>
              </a:ext>
            </a:extLst>
          </p:cNvPr>
          <p:cNvSpPr txBox="1"/>
          <p:nvPr/>
        </p:nvSpPr>
        <p:spPr>
          <a:xfrm>
            <a:off x="10144125" y="166525"/>
            <a:ext cx="898900" cy="430374"/>
          </a:xfrm>
          <a:prstGeom prst="rect">
            <a:avLst/>
          </a:prstGeom>
          <a:noFill/>
        </p:spPr>
        <p:txBody>
          <a:bodyPr wrap="none" rtlCol="0" anchor="ctr">
            <a:spAutoFit/>
          </a:bodyPr>
          <a:lstStyle/>
          <a:p>
            <a:pPr marL="0" marR="0" lvl="0" indent="0" algn="l" defTabSz="914400" rtl="0" eaLnBrk="0" fontAlgn="base" latinLnBrk="0" hangingPunct="0">
              <a:lnSpc>
                <a:spcPct val="120000"/>
              </a:lnSpc>
              <a:spcBef>
                <a:spcPct val="0"/>
              </a:spcBef>
              <a:spcAft>
                <a:spcPct val="0"/>
              </a:spcAft>
              <a:buClrTx/>
              <a:buSzTx/>
              <a:buFont typeface="Arial" panose="020B0604020202020204" pitchFamily="34" charset="0"/>
              <a:buNone/>
              <a:tabLst/>
              <a:defRPr/>
            </a:pPr>
            <a:r>
              <a:rPr kumimoji="0" lang="en-US" altLang="zh-CN" sz="2000" b="1"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rPr>
              <a:t>BOLG</a:t>
            </a:r>
            <a:endParaRPr kumimoji="0" lang="zh-CN" altLang="en-US" sz="2000" b="1"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31" name="矩形 30">
            <a:extLst>
              <a:ext uri="{FF2B5EF4-FFF2-40B4-BE49-F238E27FC236}">
                <a16:creationId xmlns:a16="http://schemas.microsoft.com/office/drawing/2014/main" id="{34ACF17D-7819-4AA0-935A-D02FD7C7AF95}"/>
              </a:ext>
            </a:extLst>
          </p:cNvPr>
          <p:cNvSpPr/>
          <p:nvPr/>
        </p:nvSpPr>
        <p:spPr>
          <a:xfrm>
            <a:off x="1621845" y="119576"/>
            <a:ext cx="2571251" cy="6661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dist" eaLnBrk="0" fontAlgn="base" hangingPunct="0">
              <a:spcBef>
                <a:spcPct val="0"/>
              </a:spcBef>
              <a:spcAft>
                <a:spcPct val="0"/>
              </a:spcAft>
              <a:defRPr/>
            </a:pPr>
            <a:r>
              <a:rPr lang="zh-CN" altLang="en-US" sz="2000" b="1" dirty="0">
                <a:solidFill>
                  <a:schemeClr val="accent2"/>
                </a:solidFill>
                <a:latin typeface="Source Han Serif SC" panose="02020400000000000000" pitchFamily="18" charset="-122"/>
                <a:ea typeface="Source Han Serif SC" panose="02020400000000000000" pitchFamily="18" charset="-122"/>
                <a:sym typeface="Source Han Serif SC" panose="02020400000000000000" pitchFamily="18" charset="-122"/>
              </a:rPr>
              <a:t>难点解决</a:t>
            </a:r>
          </a:p>
        </p:txBody>
      </p:sp>
    </p:spTree>
    <p:extLst>
      <p:ext uri="{BB962C8B-B14F-4D97-AF65-F5344CB8AC3E}">
        <p14:creationId xmlns:p14="http://schemas.microsoft.com/office/powerpoint/2010/main" val="3693109869"/>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inVertical)">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a:extLst>
              <a:ext uri="{FF2B5EF4-FFF2-40B4-BE49-F238E27FC236}">
                <a16:creationId xmlns:a16="http://schemas.microsoft.com/office/drawing/2014/main" id="{E3EB1709-6D20-4440-8800-976CC5E9712E}"/>
              </a:ext>
            </a:extLst>
          </p:cNvPr>
          <p:cNvSpPr/>
          <p:nvPr/>
        </p:nvSpPr>
        <p:spPr>
          <a:xfrm>
            <a:off x="2192463" y="1406886"/>
            <a:ext cx="7951662" cy="2092176"/>
          </a:xfrm>
          <a:prstGeom prst="rect">
            <a:avLst/>
          </a:prstGeom>
        </p:spPr>
        <p:txBody>
          <a:bodyPr wrap="square">
            <a:spAutoFit/>
            <a:scene3d>
              <a:camera prst="orthographicFront"/>
              <a:lightRig rig="threePt" dir="t"/>
            </a:scene3d>
            <a:sp3d contourW="12700"/>
          </a:bodyPr>
          <a:lstStyle/>
          <a:p>
            <a:pPr>
              <a:lnSpc>
                <a:spcPct val="130000"/>
              </a:lnSpc>
            </a:pPr>
            <a:r>
              <a:rPr lang="zh-CN" altLang="en-US" sz="2000" dirty="0">
                <a:solidFill>
                  <a:schemeClr val="bg2">
                    <a:lumMod val="25000"/>
                  </a:schemeClr>
                </a:solidFill>
                <a:ea typeface="Source Han Serif SC" panose="02020400000000000000" pitchFamily="18" charset="-122"/>
              </a:rPr>
              <a:t>问题：</a:t>
            </a:r>
            <a:endParaRPr lang="en-US" altLang="zh-CN" sz="2000" dirty="0">
              <a:solidFill>
                <a:schemeClr val="bg2">
                  <a:lumMod val="25000"/>
                </a:schemeClr>
              </a:solidFill>
              <a:ea typeface="Source Han Serif SC" panose="02020400000000000000" pitchFamily="18" charset="-122"/>
            </a:endParaRPr>
          </a:p>
          <a:p>
            <a:pPr algn="l"/>
            <a:r>
              <a:rPr lang="zh-CN" altLang="en-US" sz="2000" dirty="0">
                <a:solidFill>
                  <a:schemeClr val="bg2">
                    <a:lumMod val="25000"/>
                  </a:schemeClr>
                </a:solidFill>
                <a:ea typeface="Source Han Serif SC" panose="02020400000000000000" pitchFamily="18" charset="-122"/>
              </a:rPr>
              <a:t>解决方法：</a:t>
            </a:r>
            <a:r>
              <a:rPr lang="zh-CN" altLang="en-US" sz="2000" b="0" i="0" u="none" strike="noStrike" dirty="0">
                <a:solidFill>
                  <a:srgbClr val="000000"/>
                </a:solidFill>
                <a:effectLst/>
                <a:latin typeface="&amp;quot"/>
              </a:rPr>
              <a:t>在</a:t>
            </a:r>
            <a:r>
              <a:rPr lang="en-US" altLang="zh-CN" sz="2000" b="0" i="0" u="none" strike="noStrike" dirty="0">
                <a:solidFill>
                  <a:srgbClr val="000000"/>
                </a:solidFill>
                <a:effectLst/>
                <a:latin typeface="&amp;quot"/>
              </a:rPr>
              <a:t>C:/windows</a:t>
            </a:r>
            <a:r>
              <a:rPr lang="zh-CN" altLang="en-US" sz="2000" b="0" i="0" u="none" strike="noStrike" dirty="0">
                <a:solidFill>
                  <a:srgbClr val="000000"/>
                </a:solidFill>
                <a:effectLst/>
                <a:latin typeface="&amp;quot"/>
              </a:rPr>
              <a:t>目录下的</a:t>
            </a:r>
            <a:r>
              <a:rPr lang="en-US" altLang="zh-CN" sz="2000" b="0" i="0" u="none" strike="noStrike" dirty="0">
                <a:solidFill>
                  <a:srgbClr val="000000"/>
                </a:solidFill>
                <a:effectLst/>
                <a:latin typeface="&amp;quot"/>
              </a:rPr>
              <a:t>php.ini</a:t>
            </a:r>
            <a:r>
              <a:rPr lang="zh-CN" altLang="en-US" sz="2000" b="0" i="0" u="none" strike="noStrike" dirty="0">
                <a:solidFill>
                  <a:srgbClr val="000000"/>
                </a:solidFill>
                <a:effectLst/>
                <a:latin typeface="&amp;quot"/>
              </a:rPr>
              <a:t>文件中，没有将“</a:t>
            </a:r>
            <a:r>
              <a:rPr lang="en-US" altLang="zh-CN" sz="2000" b="0" i="0" u="none" strike="noStrike" dirty="0">
                <a:solidFill>
                  <a:srgbClr val="000000"/>
                </a:solidFill>
                <a:effectLst/>
                <a:latin typeface="&amp;quot"/>
              </a:rPr>
              <a:t>;extension=php_mysql.dll”</a:t>
            </a:r>
            <a:r>
              <a:rPr lang="zh-CN" altLang="en-US" sz="2000" b="0" i="0" u="none" strike="noStrike" dirty="0">
                <a:solidFill>
                  <a:srgbClr val="000000"/>
                </a:solidFill>
                <a:effectLst/>
                <a:latin typeface="&amp;quot"/>
              </a:rPr>
              <a:t>中的前面一个“</a:t>
            </a:r>
            <a:r>
              <a:rPr lang="en-US" altLang="zh-CN" sz="2000" b="0" i="0" u="none" strike="noStrike" dirty="0">
                <a:solidFill>
                  <a:srgbClr val="000000"/>
                </a:solidFill>
                <a:effectLst/>
                <a:latin typeface="&amp;quot"/>
              </a:rPr>
              <a:t>;”</a:t>
            </a:r>
            <a:r>
              <a:rPr lang="zh-CN" altLang="en-US" sz="2000" b="0" i="0" u="none" strike="noStrike" dirty="0">
                <a:solidFill>
                  <a:srgbClr val="000000"/>
                </a:solidFill>
                <a:effectLst/>
                <a:latin typeface="&amp;quot"/>
              </a:rPr>
              <a:t>去掉，所以不能使用相应功能，解决方法是打开</a:t>
            </a:r>
            <a:r>
              <a:rPr lang="en-US" altLang="zh-CN" sz="2000" b="0" i="0" u="none" strike="noStrike" dirty="0">
                <a:solidFill>
                  <a:srgbClr val="000000"/>
                </a:solidFill>
                <a:effectLst/>
                <a:latin typeface="&amp;quot"/>
              </a:rPr>
              <a:t>php.ini</a:t>
            </a:r>
            <a:r>
              <a:rPr lang="zh-CN" altLang="en-US" sz="2000" b="0" i="0" u="none" strike="noStrike" dirty="0">
                <a:solidFill>
                  <a:srgbClr val="000000"/>
                </a:solidFill>
                <a:effectLst/>
                <a:latin typeface="&amp;quot"/>
              </a:rPr>
              <a:t>文件找到</a:t>
            </a:r>
            <a:r>
              <a:rPr lang="en-US" altLang="zh-CN" sz="2000" b="0" i="0" u="none" strike="noStrike" dirty="0">
                <a:solidFill>
                  <a:srgbClr val="000000"/>
                </a:solidFill>
                <a:effectLst/>
                <a:latin typeface="&amp;quot"/>
              </a:rPr>
              <a:t>;extension=php_mysql.dll    </a:t>
            </a:r>
            <a:r>
              <a:rPr lang="zh-CN" altLang="en-US" sz="2000" b="0" i="0" u="none" strike="noStrike" dirty="0">
                <a:solidFill>
                  <a:srgbClr val="000000"/>
                </a:solidFill>
                <a:effectLst/>
                <a:latin typeface="&amp;quot"/>
              </a:rPr>
              <a:t>改成</a:t>
            </a:r>
          </a:p>
          <a:p>
            <a:pPr algn="l"/>
            <a:r>
              <a:rPr lang="en-US" altLang="zh-CN" sz="2000" b="0" i="0" u="none" strike="noStrike" dirty="0">
                <a:solidFill>
                  <a:srgbClr val="000000"/>
                </a:solidFill>
                <a:effectLst/>
                <a:latin typeface="&amp;quot"/>
              </a:rPr>
              <a:t>extension=php_mysql.dll    //</a:t>
            </a:r>
            <a:r>
              <a:rPr lang="zh-CN" altLang="en-US" sz="2000" b="0" i="0" u="none" strike="noStrike" dirty="0">
                <a:solidFill>
                  <a:srgbClr val="000000"/>
                </a:solidFill>
                <a:effectLst/>
                <a:latin typeface="&amp;quot"/>
              </a:rPr>
              <a:t>去掉前面的</a:t>
            </a:r>
            <a:r>
              <a:rPr lang="en-US" altLang="zh-CN" sz="2000" b="0" i="0" u="none" strike="noStrike" dirty="0">
                <a:solidFill>
                  <a:srgbClr val="000000"/>
                </a:solidFill>
                <a:effectLst/>
                <a:latin typeface="&amp;quot"/>
              </a:rPr>
              <a:t>;</a:t>
            </a:r>
            <a:r>
              <a:rPr lang="zh-CN" altLang="en-US" sz="2000" b="0" i="0" u="none" strike="noStrike" dirty="0">
                <a:solidFill>
                  <a:srgbClr val="000000"/>
                </a:solidFill>
                <a:effectLst/>
                <a:latin typeface="&amp;quot"/>
              </a:rPr>
              <a:t>使之生效</a:t>
            </a:r>
          </a:p>
          <a:p>
            <a:pPr>
              <a:lnSpc>
                <a:spcPct val="130000"/>
              </a:lnSpc>
            </a:pPr>
            <a:endParaRPr lang="zh-CN" altLang="en-US" sz="2000" dirty="0">
              <a:solidFill>
                <a:schemeClr val="bg2">
                  <a:lumMod val="25000"/>
                </a:schemeClr>
              </a:solidFill>
              <a:ea typeface="Source Han Serif SC" panose="02020400000000000000" pitchFamily="18" charset="-122"/>
              <a:sym typeface="Source Han Serif SC" panose="02020400000000000000" pitchFamily="18" charset="-122"/>
            </a:endParaRPr>
          </a:p>
        </p:txBody>
      </p:sp>
      <p:grpSp>
        <p:nvGrpSpPr>
          <p:cNvPr id="17" name="组合 16">
            <a:extLst>
              <a:ext uri="{FF2B5EF4-FFF2-40B4-BE49-F238E27FC236}">
                <a16:creationId xmlns:a16="http://schemas.microsoft.com/office/drawing/2014/main" id="{9F8B5D5D-3800-48BB-9E59-BDB336CECA64}"/>
              </a:ext>
            </a:extLst>
          </p:cNvPr>
          <p:cNvGrpSpPr/>
          <p:nvPr/>
        </p:nvGrpSpPr>
        <p:grpSpPr>
          <a:xfrm>
            <a:off x="1291820" y="929563"/>
            <a:ext cx="9473599" cy="5494092"/>
            <a:chOff x="594263" y="669511"/>
            <a:chExt cx="9473599" cy="5494092"/>
          </a:xfrm>
        </p:grpSpPr>
        <p:sp>
          <p:nvSpPr>
            <p:cNvPr id="19" name="Oval 19"/>
            <p:cNvSpPr/>
            <p:nvPr/>
          </p:nvSpPr>
          <p:spPr>
            <a:xfrm>
              <a:off x="7763670" y="4358531"/>
              <a:ext cx="201725" cy="201723"/>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28" name="矩形 27">
              <a:extLst>
                <a:ext uri="{FF2B5EF4-FFF2-40B4-BE49-F238E27FC236}">
                  <a16:creationId xmlns:a16="http://schemas.microsoft.com/office/drawing/2014/main" id="{CBCE2F27-1948-4AAF-B7D2-B7B4F23C2784}"/>
                </a:ext>
              </a:extLst>
            </p:cNvPr>
            <p:cNvSpPr/>
            <p:nvPr/>
          </p:nvSpPr>
          <p:spPr>
            <a:xfrm>
              <a:off x="1605766" y="1186431"/>
              <a:ext cx="792994" cy="338554"/>
            </a:xfrm>
            <a:prstGeom prst="rect">
              <a:avLst/>
            </a:prstGeom>
          </p:spPr>
          <p:txBody>
            <a:bodyPr wrap="square">
              <a:spAutoFit/>
              <a:scene3d>
                <a:camera prst="orthographicFront"/>
                <a:lightRig rig="threePt" dir="t"/>
              </a:scene3d>
              <a:sp3d contourW="12700"/>
            </a:bodyPr>
            <a:lstStyle/>
            <a:p>
              <a:pPr algn="ctr"/>
              <a:endParaRPr lang="en-US" altLang="zh-CN" sz="1600" b="1" dirty="0">
                <a:solidFill>
                  <a:schemeClr val="tx2"/>
                </a:solidFill>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21" name="矩形 20">
              <a:extLst>
                <a:ext uri="{FF2B5EF4-FFF2-40B4-BE49-F238E27FC236}">
                  <a16:creationId xmlns:a16="http://schemas.microsoft.com/office/drawing/2014/main" id="{CBCE2F27-1948-4AAF-B7D2-B7B4F23C2784}"/>
                </a:ext>
              </a:extLst>
            </p:cNvPr>
            <p:cNvSpPr/>
            <p:nvPr/>
          </p:nvSpPr>
          <p:spPr>
            <a:xfrm>
              <a:off x="973637" y="669511"/>
              <a:ext cx="2850245" cy="461665"/>
            </a:xfrm>
            <a:prstGeom prst="rect">
              <a:avLst/>
            </a:prstGeom>
          </p:spPr>
          <p:txBody>
            <a:bodyPr wrap="square">
              <a:spAutoFit/>
            </a:bodyPr>
            <a:lstStyle/>
            <a:p>
              <a:r>
                <a:rPr lang="zh-CN" altLang="en-US" sz="2400" dirty="0">
                  <a:ln w="0"/>
                  <a:solidFill>
                    <a:schemeClr val="accent1"/>
                  </a:solidFill>
                  <a:effectLst>
                    <a:outerShdw blurRad="38100" dist="25400" dir="5400000" algn="ctr" rotWithShape="0">
                      <a:srgbClr val="6E747A">
                        <a:alpha val="43000"/>
                      </a:srgbClr>
                    </a:outerShdw>
                  </a:effectLst>
                  <a:ea typeface="Source Han Serif SC" panose="02020400000000000000" pitchFamily="18" charset="-122"/>
                  <a:cs typeface="+mn-ea"/>
                  <a:sym typeface="Source Han Serif SC" panose="02020400000000000000" pitchFamily="18" charset="-122"/>
                </a:rPr>
                <a:t>难点</a:t>
              </a:r>
              <a:r>
                <a:rPr lang="en-US" altLang="zh-CN" sz="2400" dirty="0">
                  <a:ln w="0"/>
                  <a:solidFill>
                    <a:schemeClr val="accent1"/>
                  </a:solidFill>
                  <a:effectLst>
                    <a:outerShdw blurRad="38100" dist="25400" dir="5400000" algn="ctr" rotWithShape="0">
                      <a:srgbClr val="6E747A">
                        <a:alpha val="43000"/>
                      </a:srgbClr>
                    </a:outerShdw>
                  </a:effectLst>
                  <a:ea typeface="Source Han Serif SC" panose="02020400000000000000" pitchFamily="18" charset="-122"/>
                  <a:cs typeface="+mn-ea"/>
                  <a:sym typeface="Source Han Serif SC" panose="02020400000000000000" pitchFamily="18" charset="-122"/>
                </a:rPr>
                <a:t>4</a:t>
              </a:r>
            </a:p>
          </p:txBody>
        </p:sp>
        <p:sp>
          <p:nvSpPr>
            <p:cNvPr id="43" name="KSO_Shape">
              <a:extLst>
                <a:ext uri="{FF2B5EF4-FFF2-40B4-BE49-F238E27FC236}">
                  <a16:creationId xmlns:a16="http://schemas.microsoft.com/office/drawing/2014/main" id="{AE4A5C53-8F71-4523-A3C2-DA78C722020E}"/>
                </a:ext>
              </a:extLst>
            </p:cNvPr>
            <p:cNvSpPr/>
            <p:nvPr/>
          </p:nvSpPr>
          <p:spPr>
            <a:xfrm>
              <a:off x="594263" y="4037164"/>
              <a:ext cx="523963" cy="523090"/>
            </a:xfrm>
            <a:custGeom>
              <a:avLst/>
              <a:gdLst>
                <a:gd name="connsiteX0" fmla="*/ 1129309 w 2109706"/>
                <a:gd name="connsiteY0" fmla="*/ 1646317 h 2105544"/>
                <a:gd name="connsiteX1" fmla="*/ 1240594 w 2109706"/>
                <a:gd name="connsiteY1" fmla="*/ 1865537 h 2105544"/>
                <a:gd name="connsiteX2" fmla="*/ 1187323 w 2109706"/>
                <a:gd name="connsiteY2" fmla="*/ 2105544 h 2105544"/>
                <a:gd name="connsiteX3" fmla="*/ 1076038 w 2109706"/>
                <a:gd name="connsiteY3" fmla="*/ 1886325 h 2105544"/>
                <a:gd name="connsiteX4" fmla="*/ 1129309 w 2109706"/>
                <a:gd name="connsiteY4" fmla="*/ 1646317 h 2105544"/>
                <a:gd name="connsiteX5" fmla="*/ 980398 w 2109706"/>
                <a:gd name="connsiteY5" fmla="*/ 1646317 h 2105544"/>
                <a:gd name="connsiteX6" fmla="*/ 1033669 w 2109706"/>
                <a:gd name="connsiteY6" fmla="*/ 1886325 h 2105544"/>
                <a:gd name="connsiteX7" fmla="*/ 922384 w 2109706"/>
                <a:gd name="connsiteY7" fmla="*/ 2105544 h 2105544"/>
                <a:gd name="connsiteX8" fmla="*/ 869113 w 2109706"/>
                <a:gd name="connsiteY8" fmla="*/ 1865537 h 2105544"/>
                <a:gd name="connsiteX9" fmla="*/ 980398 w 2109706"/>
                <a:gd name="connsiteY9" fmla="*/ 1646317 h 2105544"/>
                <a:gd name="connsiteX10" fmla="*/ 1273542 w 2109706"/>
                <a:gd name="connsiteY10" fmla="*/ 1609284 h 2105544"/>
                <a:gd name="connsiteX11" fmla="*/ 1435849 w 2109706"/>
                <a:gd name="connsiteY11" fmla="*/ 1793941 h 2105544"/>
                <a:gd name="connsiteX12" fmla="*/ 1443938 w 2109706"/>
                <a:gd name="connsiteY12" fmla="*/ 2039656 h 2105544"/>
                <a:gd name="connsiteX13" fmla="*/ 1281632 w 2109706"/>
                <a:gd name="connsiteY13" fmla="*/ 1854999 h 2105544"/>
                <a:gd name="connsiteX14" fmla="*/ 1273542 w 2109706"/>
                <a:gd name="connsiteY14" fmla="*/ 1609284 h 2105544"/>
                <a:gd name="connsiteX15" fmla="*/ 836164 w 2109706"/>
                <a:gd name="connsiteY15" fmla="*/ 1609284 h 2105544"/>
                <a:gd name="connsiteX16" fmla="*/ 828074 w 2109706"/>
                <a:gd name="connsiteY16" fmla="*/ 1854999 h 2105544"/>
                <a:gd name="connsiteX17" fmla="*/ 665768 w 2109706"/>
                <a:gd name="connsiteY17" fmla="*/ 2039656 h 2105544"/>
                <a:gd name="connsiteX18" fmla="*/ 673858 w 2109706"/>
                <a:gd name="connsiteY18" fmla="*/ 1793941 h 2105544"/>
                <a:gd name="connsiteX19" fmla="*/ 836164 w 2109706"/>
                <a:gd name="connsiteY19" fmla="*/ 1609284 h 2105544"/>
                <a:gd name="connsiteX20" fmla="*/ 1404034 w 2109706"/>
                <a:gd name="connsiteY20" fmla="*/ 1537545 h 2105544"/>
                <a:gd name="connsiteX21" fmla="*/ 1607164 w 2109706"/>
                <a:gd name="connsiteY21" fmla="*/ 1676037 h 2105544"/>
                <a:gd name="connsiteX22" fmla="*/ 1676106 w 2109706"/>
                <a:gd name="connsiteY22" fmla="*/ 1912020 h 2105544"/>
                <a:gd name="connsiteX23" fmla="*/ 1472977 w 2109706"/>
                <a:gd name="connsiteY23" fmla="*/ 1773529 h 2105544"/>
                <a:gd name="connsiteX24" fmla="*/ 1404034 w 2109706"/>
                <a:gd name="connsiteY24" fmla="*/ 1537545 h 2105544"/>
                <a:gd name="connsiteX25" fmla="*/ 705672 w 2109706"/>
                <a:gd name="connsiteY25" fmla="*/ 1537545 h 2105544"/>
                <a:gd name="connsiteX26" fmla="*/ 636729 w 2109706"/>
                <a:gd name="connsiteY26" fmla="*/ 1773529 h 2105544"/>
                <a:gd name="connsiteX27" fmla="*/ 433600 w 2109706"/>
                <a:gd name="connsiteY27" fmla="*/ 1912020 h 2105544"/>
                <a:gd name="connsiteX28" fmla="*/ 502542 w 2109706"/>
                <a:gd name="connsiteY28" fmla="*/ 1676037 h 2105544"/>
                <a:gd name="connsiteX29" fmla="*/ 705672 w 2109706"/>
                <a:gd name="connsiteY29" fmla="*/ 1537545 h 2105544"/>
                <a:gd name="connsiteX30" fmla="*/ 1512586 w 2109706"/>
                <a:gd name="connsiteY30" fmla="*/ 1435608 h 2105544"/>
                <a:gd name="connsiteX31" fmla="*/ 1743775 w 2109706"/>
                <a:gd name="connsiteY31" fmla="*/ 1519233 h 2105544"/>
                <a:gd name="connsiteX32" fmla="*/ 1869239 w 2109706"/>
                <a:gd name="connsiteY32" fmla="*/ 1730657 h 2105544"/>
                <a:gd name="connsiteX33" fmla="*/ 1638050 w 2109706"/>
                <a:gd name="connsiteY33" fmla="*/ 1647033 h 2105544"/>
                <a:gd name="connsiteX34" fmla="*/ 1512586 w 2109706"/>
                <a:gd name="connsiteY34" fmla="*/ 1435608 h 2105544"/>
                <a:gd name="connsiteX35" fmla="*/ 597120 w 2109706"/>
                <a:gd name="connsiteY35" fmla="*/ 1435608 h 2105544"/>
                <a:gd name="connsiteX36" fmla="*/ 471656 w 2109706"/>
                <a:gd name="connsiteY36" fmla="*/ 1647033 h 2105544"/>
                <a:gd name="connsiteX37" fmla="*/ 240467 w 2109706"/>
                <a:gd name="connsiteY37" fmla="*/ 1730657 h 2105544"/>
                <a:gd name="connsiteX38" fmla="*/ 365931 w 2109706"/>
                <a:gd name="connsiteY38" fmla="*/ 1519233 h 2105544"/>
                <a:gd name="connsiteX39" fmla="*/ 597120 w 2109706"/>
                <a:gd name="connsiteY39" fmla="*/ 1435608 h 2105544"/>
                <a:gd name="connsiteX40" fmla="*/ 1650985 w 2109706"/>
                <a:gd name="connsiteY40" fmla="*/ 1299221 h 2105544"/>
                <a:gd name="connsiteX41" fmla="*/ 1837099 w 2109706"/>
                <a:gd name="connsiteY41" fmla="*/ 1333381 h 2105544"/>
                <a:gd name="connsiteX42" fmla="*/ 2011200 w 2109706"/>
                <a:gd name="connsiteY42" fmla="*/ 1506961 h 2105544"/>
                <a:gd name="connsiteX43" fmla="*/ 1766478 w 2109706"/>
                <a:gd name="connsiteY43" fmla="*/ 1483459 h 2105544"/>
                <a:gd name="connsiteX44" fmla="*/ 1592376 w 2109706"/>
                <a:gd name="connsiteY44" fmla="*/ 1309878 h 2105544"/>
                <a:gd name="connsiteX45" fmla="*/ 1650985 w 2109706"/>
                <a:gd name="connsiteY45" fmla="*/ 1299221 h 2105544"/>
                <a:gd name="connsiteX46" fmla="*/ 458721 w 2109706"/>
                <a:gd name="connsiteY46" fmla="*/ 1299221 h 2105544"/>
                <a:gd name="connsiteX47" fmla="*/ 517330 w 2109706"/>
                <a:gd name="connsiteY47" fmla="*/ 1309878 h 2105544"/>
                <a:gd name="connsiteX48" fmla="*/ 343228 w 2109706"/>
                <a:gd name="connsiteY48" fmla="*/ 1483459 h 2105544"/>
                <a:gd name="connsiteX49" fmla="*/ 98506 w 2109706"/>
                <a:gd name="connsiteY49" fmla="*/ 1506961 h 2105544"/>
                <a:gd name="connsiteX50" fmla="*/ 272607 w 2109706"/>
                <a:gd name="connsiteY50" fmla="*/ 1333381 h 2105544"/>
                <a:gd name="connsiteX51" fmla="*/ 458721 w 2109706"/>
                <a:gd name="connsiteY51" fmla="*/ 1299221 h 2105544"/>
                <a:gd name="connsiteX52" fmla="*/ 1815445 w 2109706"/>
                <a:gd name="connsiteY52" fmla="*/ 1123451 h 2105544"/>
                <a:gd name="connsiteX53" fmla="*/ 1881271 w 2109706"/>
                <a:gd name="connsiteY53" fmla="*/ 1130160 h 2105544"/>
                <a:gd name="connsiteX54" fmla="*/ 2093070 w 2109706"/>
                <a:gd name="connsiteY54" fmla="*/ 1254990 h 2105544"/>
                <a:gd name="connsiteX55" fmla="*/ 1850192 w 2109706"/>
                <a:gd name="connsiteY55" fmla="*/ 1293086 h 2105544"/>
                <a:gd name="connsiteX56" fmla="*/ 1638392 w 2109706"/>
                <a:gd name="connsiteY56" fmla="*/ 1168255 h 2105544"/>
                <a:gd name="connsiteX57" fmla="*/ 1815445 w 2109706"/>
                <a:gd name="connsiteY57" fmla="*/ 1123451 h 2105544"/>
                <a:gd name="connsiteX58" fmla="*/ 294261 w 2109706"/>
                <a:gd name="connsiteY58" fmla="*/ 1123451 h 2105544"/>
                <a:gd name="connsiteX59" fmla="*/ 471314 w 2109706"/>
                <a:gd name="connsiteY59" fmla="*/ 1168256 h 2105544"/>
                <a:gd name="connsiteX60" fmla="*/ 259514 w 2109706"/>
                <a:gd name="connsiteY60" fmla="*/ 1293086 h 2105544"/>
                <a:gd name="connsiteX61" fmla="*/ 16636 w 2109706"/>
                <a:gd name="connsiteY61" fmla="*/ 1254990 h 2105544"/>
                <a:gd name="connsiteX62" fmla="*/ 228435 w 2109706"/>
                <a:gd name="connsiteY62" fmla="*/ 1130160 h 2105544"/>
                <a:gd name="connsiteX63" fmla="*/ 294261 w 2109706"/>
                <a:gd name="connsiteY63" fmla="*/ 1123451 h 2105544"/>
                <a:gd name="connsiteX64" fmla="*/ 1873517 w 2109706"/>
                <a:gd name="connsiteY64" fmla="*/ 922337 h 2105544"/>
                <a:gd name="connsiteX65" fmla="*/ 2109706 w 2109706"/>
                <a:gd name="connsiteY65" fmla="*/ 990574 h 2105544"/>
                <a:gd name="connsiteX66" fmla="*/ 1883932 w 2109706"/>
                <a:gd name="connsiteY66" fmla="*/ 1087874 h 2105544"/>
                <a:gd name="connsiteX67" fmla="*/ 1647742 w 2109706"/>
                <a:gd name="connsiteY67" fmla="*/ 1019638 h 2105544"/>
                <a:gd name="connsiteX68" fmla="*/ 1873517 w 2109706"/>
                <a:gd name="connsiteY68" fmla="*/ 922337 h 2105544"/>
                <a:gd name="connsiteX69" fmla="*/ 236189 w 2109706"/>
                <a:gd name="connsiteY69" fmla="*/ 922337 h 2105544"/>
                <a:gd name="connsiteX70" fmla="*/ 461964 w 2109706"/>
                <a:gd name="connsiteY70" fmla="*/ 1019638 h 2105544"/>
                <a:gd name="connsiteX71" fmla="*/ 225774 w 2109706"/>
                <a:gd name="connsiteY71" fmla="*/ 1087874 h 2105544"/>
                <a:gd name="connsiteX72" fmla="*/ 0 w 2109706"/>
                <a:gd name="connsiteY72" fmla="*/ 990574 h 2105544"/>
                <a:gd name="connsiteX73" fmla="*/ 236189 w 2109706"/>
                <a:gd name="connsiteY73" fmla="*/ 922337 h 2105544"/>
                <a:gd name="connsiteX74" fmla="*/ 1942296 w 2109706"/>
                <a:gd name="connsiteY74" fmla="*/ 704767 h 2105544"/>
                <a:gd name="connsiteX75" fmla="*/ 2060061 w 2109706"/>
                <a:gd name="connsiteY75" fmla="*/ 730327 h 2105544"/>
                <a:gd name="connsiteX76" fmla="*/ 1865578 w 2109706"/>
                <a:gd name="connsiteY76" fmla="*/ 880719 h 2105544"/>
                <a:gd name="connsiteX77" fmla="*/ 1619839 w 2109706"/>
                <a:gd name="connsiteY77" fmla="*/ 873364 h 2105544"/>
                <a:gd name="connsiteX78" fmla="*/ 1814323 w 2109706"/>
                <a:gd name="connsiteY78" fmla="*/ 722973 h 2105544"/>
                <a:gd name="connsiteX79" fmla="*/ 1942296 w 2109706"/>
                <a:gd name="connsiteY79" fmla="*/ 704767 h 2105544"/>
                <a:gd name="connsiteX80" fmla="*/ 167410 w 2109706"/>
                <a:gd name="connsiteY80" fmla="*/ 704767 h 2105544"/>
                <a:gd name="connsiteX81" fmla="*/ 295383 w 2109706"/>
                <a:gd name="connsiteY81" fmla="*/ 722973 h 2105544"/>
                <a:gd name="connsiteX82" fmla="*/ 489867 w 2109706"/>
                <a:gd name="connsiteY82" fmla="*/ 873364 h 2105544"/>
                <a:gd name="connsiteX83" fmla="*/ 244128 w 2109706"/>
                <a:gd name="connsiteY83" fmla="*/ 880719 h 2105544"/>
                <a:gd name="connsiteX84" fmla="*/ 49645 w 2109706"/>
                <a:gd name="connsiteY84" fmla="*/ 730327 h 2105544"/>
                <a:gd name="connsiteX85" fmla="*/ 167410 w 2109706"/>
                <a:gd name="connsiteY85" fmla="*/ 704767 h 2105544"/>
                <a:gd name="connsiteX86" fmla="*/ 1887774 w 2109706"/>
                <a:gd name="connsiteY86" fmla="*/ 487375 h 2105544"/>
                <a:gd name="connsiteX87" fmla="*/ 1947256 w 2109706"/>
                <a:gd name="connsiteY87" fmla="*/ 490603 h 2105544"/>
                <a:gd name="connsiteX88" fmla="*/ 1796284 w 2109706"/>
                <a:gd name="connsiteY88" fmla="*/ 684635 h 2105544"/>
                <a:gd name="connsiteX89" fmla="*/ 1556436 w 2109706"/>
                <a:gd name="connsiteY89" fmla="*/ 738625 h 2105544"/>
                <a:gd name="connsiteX90" fmla="*/ 1707409 w 2109706"/>
                <a:gd name="connsiteY90" fmla="*/ 544592 h 2105544"/>
                <a:gd name="connsiteX91" fmla="*/ 1887774 w 2109706"/>
                <a:gd name="connsiteY91" fmla="*/ 487375 h 2105544"/>
                <a:gd name="connsiteX92" fmla="*/ 221932 w 2109706"/>
                <a:gd name="connsiteY92" fmla="*/ 487375 h 2105544"/>
                <a:gd name="connsiteX93" fmla="*/ 402297 w 2109706"/>
                <a:gd name="connsiteY93" fmla="*/ 544592 h 2105544"/>
                <a:gd name="connsiteX94" fmla="*/ 553270 w 2109706"/>
                <a:gd name="connsiteY94" fmla="*/ 738625 h 2105544"/>
                <a:gd name="connsiteX95" fmla="*/ 313422 w 2109706"/>
                <a:gd name="connsiteY95" fmla="*/ 684635 h 2105544"/>
                <a:gd name="connsiteX96" fmla="*/ 162450 w 2109706"/>
                <a:gd name="connsiteY96" fmla="*/ 490603 h 2105544"/>
                <a:gd name="connsiteX97" fmla="*/ 221932 w 2109706"/>
                <a:gd name="connsiteY97" fmla="*/ 487375 h 2105544"/>
                <a:gd name="connsiteX98" fmla="*/ 1778378 w 2109706"/>
                <a:gd name="connsiteY98" fmla="*/ 286464 h 2105544"/>
                <a:gd name="connsiteX99" fmla="*/ 1680402 w 2109706"/>
                <a:gd name="connsiteY99" fmla="*/ 511946 h 2105544"/>
                <a:gd name="connsiteX100" fmla="*/ 1461517 w 2109706"/>
                <a:gd name="connsiteY100" fmla="*/ 623887 h 2105544"/>
                <a:gd name="connsiteX101" fmla="*/ 1559493 w 2109706"/>
                <a:gd name="connsiteY101" fmla="*/ 398405 h 2105544"/>
                <a:gd name="connsiteX102" fmla="*/ 1778378 w 2109706"/>
                <a:gd name="connsiteY102" fmla="*/ 286464 h 2105544"/>
                <a:gd name="connsiteX103" fmla="*/ 331328 w 2109706"/>
                <a:gd name="connsiteY103" fmla="*/ 286464 h 2105544"/>
                <a:gd name="connsiteX104" fmla="*/ 550213 w 2109706"/>
                <a:gd name="connsiteY104" fmla="*/ 398405 h 2105544"/>
                <a:gd name="connsiteX105" fmla="*/ 648189 w 2109706"/>
                <a:gd name="connsiteY105" fmla="*/ 623887 h 2105544"/>
                <a:gd name="connsiteX106" fmla="*/ 429304 w 2109706"/>
                <a:gd name="connsiteY106" fmla="*/ 511946 h 2105544"/>
                <a:gd name="connsiteX107" fmla="*/ 331328 w 2109706"/>
                <a:gd name="connsiteY107" fmla="*/ 286464 h 2105544"/>
                <a:gd name="connsiteX108" fmla="*/ 1564038 w 2109706"/>
                <a:gd name="connsiteY108" fmla="*/ 130737 h 2105544"/>
                <a:gd name="connsiteX109" fmla="*/ 1525215 w 2109706"/>
                <a:gd name="connsiteY109" fmla="*/ 373500 h 2105544"/>
                <a:gd name="connsiteX110" fmla="*/ 1341045 w 2109706"/>
                <a:gd name="connsiteY110" fmla="*/ 536359 h 2105544"/>
                <a:gd name="connsiteX111" fmla="*/ 1379867 w 2109706"/>
                <a:gd name="connsiteY111" fmla="*/ 293595 h 2105544"/>
                <a:gd name="connsiteX112" fmla="*/ 1564038 w 2109706"/>
                <a:gd name="connsiteY112" fmla="*/ 130737 h 2105544"/>
                <a:gd name="connsiteX113" fmla="*/ 545669 w 2109706"/>
                <a:gd name="connsiteY113" fmla="*/ 130737 h 2105544"/>
                <a:gd name="connsiteX114" fmla="*/ 729839 w 2109706"/>
                <a:gd name="connsiteY114" fmla="*/ 293595 h 2105544"/>
                <a:gd name="connsiteX115" fmla="*/ 768661 w 2109706"/>
                <a:gd name="connsiteY115" fmla="*/ 536359 h 2105544"/>
                <a:gd name="connsiteX116" fmla="*/ 584491 w 2109706"/>
                <a:gd name="connsiteY116" fmla="*/ 373500 h 2105544"/>
                <a:gd name="connsiteX117" fmla="*/ 545669 w 2109706"/>
                <a:gd name="connsiteY117" fmla="*/ 130737 h 2105544"/>
                <a:gd name="connsiteX118" fmla="*/ 1317704 w 2109706"/>
                <a:gd name="connsiteY118" fmla="*/ 33206 h 2105544"/>
                <a:gd name="connsiteX119" fmla="*/ 1340474 w 2109706"/>
                <a:gd name="connsiteY119" fmla="*/ 277998 h 2105544"/>
                <a:gd name="connsiteX120" fmla="*/ 1202591 w 2109706"/>
                <a:gd name="connsiteY120" fmla="*/ 481541 h 2105544"/>
                <a:gd name="connsiteX121" fmla="*/ 1179821 w 2109706"/>
                <a:gd name="connsiteY121" fmla="*/ 236749 h 2105544"/>
                <a:gd name="connsiteX122" fmla="*/ 1317704 w 2109706"/>
                <a:gd name="connsiteY122" fmla="*/ 33206 h 2105544"/>
                <a:gd name="connsiteX123" fmla="*/ 792003 w 2109706"/>
                <a:gd name="connsiteY123" fmla="*/ 33206 h 2105544"/>
                <a:gd name="connsiteX124" fmla="*/ 929886 w 2109706"/>
                <a:gd name="connsiteY124" fmla="*/ 236749 h 2105544"/>
                <a:gd name="connsiteX125" fmla="*/ 907116 w 2109706"/>
                <a:gd name="connsiteY125" fmla="*/ 481541 h 2105544"/>
                <a:gd name="connsiteX126" fmla="*/ 769233 w 2109706"/>
                <a:gd name="connsiteY126" fmla="*/ 277998 h 2105544"/>
                <a:gd name="connsiteX127" fmla="*/ 792003 w 2109706"/>
                <a:gd name="connsiteY127" fmla="*/ 33206 h 2105544"/>
                <a:gd name="connsiteX128" fmla="*/ 1054853 w 2109706"/>
                <a:gd name="connsiteY128" fmla="*/ 0 h 2105544"/>
                <a:gd name="connsiteX129" fmla="*/ 1137785 w 2109706"/>
                <a:gd name="connsiteY129" fmla="*/ 231438 h 2105544"/>
                <a:gd name="connsiteX130" fmla="*/ 1054853 w 2109706"/>
                <a:gd name="connsiteY130" fmla="*/ 462877 h 2105544"/>
                <a:gd name="connsiteX131" fmla="*/ 971921 w 2109706"/>
                <a:gd name="connsiteY131" fmla="*/ 231438 h 2105544"/>
                <a:gd name="connsiteX132" fmla="*/ 1054853 w 2109706"/>
                <a:gd name="connsiteY132" fmla="*/ 0 h 210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109706" h="2105544">
                  <a:moveTo>
                    <a:pt x="1129309" y="1646317"/>
                  </a:moveTo>
                  <a:cubicBezTo>
                    <a:pt x="1187634" y="1698750"/>
                    <a:pt x="1229276" y="1775942"/>
                    <a:pt x="1240594" y="1865537"/>
                  </a:cubicBezTo>
                  <a:cubicBezTo>
                    <a:pt x="1251913" y="1955131"/>
                    <a:pt x="1230775" y="2040254"/>
                    <a:pt x="1187323" y="2105544"/>
                  </a:cubicBezTo>
                  <a:cubicBezTo>
                    <a:pt x="1128998" y="2053111"/>
                    <a:pt x="1087357" y="1975920"/>
                    <a:pt x="1076038" y="1886325"/>
                  </a:cubicBezTo>
                  <a:cubicBezTo>
                    <a:pt x="1064720" y="1796731"/>
                    <a:pt x="1085856" y="1711608"/>
                    <a:pt x="1129309" y="1646317"/>
                  </a:cubicBezTo>
                  <a:close/>
                  <a:moveTo>
                    <a:pt x="980398" y="1646317"/>
                  </a:moveTo>
                  <a:cubicBezTo>
                    <a:pt x="1023850" y="1711608"/>
                    <a:pt x="1044988" y="1796731"/>
                    <a:pt x="1033669" y="1886325"/>
                  </a:cubicBezTo>
                  <a:cubicBezTo>
                    <a:pt x="1022351" y="1975920"/>
                    <a:pt x="980709" y="2053111"/>
                    <a:pt x="922384" y="2105544"/>
                  </a:cubicBezTo>
                  <a:cubicBezTo>
                    <a:pt x="878931" y="2040254"/>
                    <a:pt x="857794" y="1955131"/>
                    <a:pt x="869113" y="1865537"/>
                  </a:cubicBezTo>
                  <a:cubicBezTo>
                    <a:pt x="880431" y="1775942"/>
                    <a:pt x="922073" y="1698750"/>
                    <a:pt x="980398" y="1646317"/>
                  </a:cubicBezTo>
                  <a:close/>
                  <a:moveTo>
                    <a:pt x="1273542" y="1609284"/>
                  </a:moveTo>
                  <a:cubicBezTo>
                    <a:pt x="1343074" y="1645565"/>
                    <a:pt x="1402604" y="1709976"/>
                    <a:pt x="1435849" y="1793941"/>
                  </a:cubicBezTo>
                  <a:cubicBezTo>
                    <a:pt x="1469093" y="1877906"/>
                    <a:pt x="1469789" y="1965610"/>
                    <a:pt x="1443938" y="2039656"/>
                  </a:cubicBezTo>
                  <a:cubicBezTo>
                    <a:pt x="1374406" y="2003375"/>
                    <a:pt x="1314876" y="1938964"/>
                    <a:pt x="1281632" y="1854999"/>
                  </a:cubicBezTo>
                  <a:cubicBezTo>
                    <a:pt x="1248388" y="1771034"/>
                    <a:pt x="1247691" y="1683329"/>
                    <a:pt x="1273542" y="1609284"/>
                  </a:cubicBezTo>
                  <a:close/>
                  <a:moveTo>
                    <a:pt x="836164" y="1609284"/>
                  </a:moveTo>
                  <a:cubicBezTo>
                    <a:pt x="862014" y="1683329"/>
                    <a:pt x="861318" y="1771034"/>
                    <a:pt x="828074" y="1854999"/>
                  </a:cubicBezTo>
                  <a:cubicBezTo>
                    <a:pt x="794830" y="1938964"/>
                    <a:pt x="735299" y="2003375"/>
                    <a:pt x="665768" y="2039656"/>
                  </a:cubicBezTo>
                  <a:cubicBezTo>
                    <a:pt x="639917" y="1965610"/>
                    <a:pt x="640613" y="1877906"/>
                    <a:pt x="673858" y="1793941"/>
                  </a:cubicBezTo>
                  <a:cubicBezTo>
                    <a:pt x="707102" y="1709976"/>
                    <a:pt x="766632" y="1645565"/>
                    <a:pt x="836164" y="1609284"/>
                  </a:cubicBezTo>
                  <a:close/>
                  <a:moveTo>
                    <a:pt x="1404034" y="1537545"/>
                  </a:moveTo>
                  <a:cubicBezTo>
                    <a:pt x="1480404" y="1555395"/>
                    <a:pt x="1554083" y="1602977"/>
                    <a:pt x="1607164" y="1676037"/>
                  </a:cubicBezTo>
                  <a:cubicBezTo>
                    <a:pt x="1660245" y="1749096"/>
                    <a:pt x="1682730" y="1833873"/>
                    <a:pt x="1676106" y="1912020"/>
                  </a:cubicBezTo>
                  <a:cubicBezTo>
                    <a:pt x="1599736" y="1894171"/>
                    <a:pt x="1526058" y="1846589"/>
                    <a:pt x="1472977" y="1773529"/>
                  </a:cubicBezTo>
                  <a:cubicBezTo>
                    <a:pt x="1419896" y="1700470"/>
                    <a:pt x="1397410" y="1615693"/>
                    <a:pt x="1404034" y="1537545"/>
                  </a:cubicBezTo>
                  <a:close/>
                  <a:moveTo>
                    <a:pt x="705672" y="1537545"/>
                  </a:moveTo>
                  <a:cubicBezTo>
                    <a:pt x="712296" y="1615693"/>
                    <a:pt x="689810" y="1700470"/>
                    <a:pt x="636729" y="1773529"/>
                  </a:cubicBezTo>
                  <a:cubicBezTo>
                    <a:pt x="583648" y="1846589"/>
                    <a:pt x="509970" y="1894171"/>
                    <a:pt x="433600" y="1912020"/>
                  </a:cubicBezTo>
                  <a:cubicBezTo>
                    <a:pt x="426976" y="1833872"/>
                    <a:pt x="449461" y="1749096"/>
                    <a:pt x="502542" y="1676037"/>
                  </a:cubicBezTo>
                  <a:cubicBezTo>
                    <a:pt x="555623" y="1602977"/>
                    <a:pt x="629302" y="1555394"/>
                    <a:pt x="705672" y="1537545"/>
                  </a:cubicBezTo>
                  <a:close/>
                  <a:moveTo>
                    <a:pt x="1512586" y="1435608"/>
                  </a:moveTo>
                  <a:cubicBezTo>
                    <a:pt x="1590995" y="1433905"/>
                    <a:pt x="1674193" y="1461669"/>
                    <a:pt x="1743775" y="1519233"/>
                  </a:cubicBezTo>
                  <a:cubicBezTo>
                    <a:pt x="1813358" y="1576796"/>
                    <a:pt x="1856220" y="1653317"/>
                    <a:pt x="1869239" y="1730657"/>
                  </a:cubicBezTo>
                  <a:cubicBezTo>
                    <a:pt x="1790829" y="1732361"/>
                    <a:pt x="1707632" y="1704597"/>
                    <a:pt x="1638050" y="1647033"/>
                  </a:cubicBezTo>
                  <a:cubicBezTo>
                    <a:pt x="1568467" y="1589470"/>
                    <a:pt x="1525604" y="1512949"/>
                    <a:pt x="1512586" y="1435608"/>
                  </a:cubicBezTo>
                  <a:close/>
                  <a:moveTo>
                    <a:pt x="597120" y="1435608"/>
                  </a:moveTo>
                  <a:cubicBezTo>
                    <a:pt x="584101" y="1512948"/>
                    <a:pt x="541239" y="1589470"/>
                    <a:pt x="471656" y="1647033"/>
                  </a:cubicBezTo>
                  <a:cubicBezTo>
                    <a:pt x="402074" y="1704597"/>
                    <a:pt x="318877" y="1732361"/>
                    <a:pt x="240467" y="1730657"/>
                  </a:cubicBezTo>
                  <a:cubicBezTo>
                    <a:pt x="253486" y="1653317"/>
                    <a:pt x="296348" y="1576796"/>
                    <a:pt x="365931" y="1519233"/>
                  </a:cubicBezTo>
                  <a:cubicBezTo>
                    <a:pt x="435513" y="1461669"/>
                    <a:pt x="518710" y="1433904"/>
                    <a:pt x="597120" y="1435608"/>
                  </a:cubicBezTo>
                  <a:close/>
                  <a:moveTo>
                    <a:pt x="1650985" y="1299221"/>
                  </a:moveTo>
                  <a:cubicBezTo>
                    <a:pt x="1711282" y="1293845"/>
                    <a:pt x="1775815" y="1304543"/>
                    <a:pt x="1837099" y="1333381"/>
                  </a:cubicBezTo>
                  <a:cubicBezTo>
                    <a:pt x="1918811" y="1371831"/>
                    <a:pt x="1979356" y="1435289"/>
                    <a:pt x="2011200" y="1506961"/>
                  </a:cubicBezTo>
                  <a:cubicBezTo>
                    <a:pt x="1935677" y="1528112"/>
                    <a:pt x="1848190" y="1521910"/>
                    <a:pt x="1766478" y="1483459"/>
                  </a:cubicBezTo>
                  <a:cubicBezTo>
                    <a:pt x="1684766" y="1445008"/>
                    <a:pt x="1624220" y="1381551"/>
                    <a:pt x="1592376" y="1309878"/>
                  </a:cubicBezTo>
                  <a:cubicBezTo>
                    <a:pt x="1611257" y="1304591"/>
                    <a:pt x="1630885" y="1301013"/>
                    <a:pt x="1650985" y="1299221"/>
                  </a:cubicBezTo>
                  <a:close/>
                  <a:moveTo>
                    <a:pt x="458721" y="1299221"/>
                  </a:moveTo>
                  <a:cubicBezTo>
                    <a:pt x="478820" y="1301013"/>
                    <a:pt x="498449" y="1304591"/>
                    <a:pt x="517330" y="1309878"/>
                  </a:cubicBezTo>
                  <a:cubicBezTo>
                    <a:pt x="485486" y="1381551"/>
                    <a:pt x="424940" y="1445008"/>
                    <a:pt x="343228" y="1483459"/>
                  </a:cubicBezTo>
                  <a:cubicBezTo>
                    <a:pt x="261516" y="1521910"/>
                    <a:pt x="174029" y="1528111"/>
                    <a:pt x="98506" y="1506961"/>
                  </a:cubicBezTo>
                  <a:cubicBezTo>
                    <a:pt x="130349" y="1435289"/>
                    <a:pt x="190895" y="1371831"/>
                    <a:pt x="272607" y="1333381"/>
                  </a:cubicBezTo>
                  <a:cubicBezTo>
                    <a:pt x="333891" y="1304543"/>
                    <a:pt x="398424" y="1293845"/>
                    <a:pt x="458721" y="1299221"/>
                  </a:cubicBezTo>
                  <a:close/>
                  <a:moveTo>
                    <a:pt x="1815445" y="1123451"/>
                  </a:moveTo>
                  <a:cubicBezTo>
                    <a:pt x="1837069" y="1123741"/>
                    <a:pt x="1859095" y="1125929"/>
                    <a:pt x="1881271" y="1130160"/>
                  </a:cubicBezTo>
                  <a:cubicBezTo>
                    <a:pt x="1969979" y="1147082"/>
                    <a:pt x="2044403" y="1193488"/>
                    <a:pt x="2093070" y="1254990"/>
                  </a:cubicBezTo>
                  <a:cubicBezTo>
                    <a:pt x="2025180" y="1294258"/>
                    <a:pt x="1938899" y="1310008"/>
                    <a:pt x="1850192" y="1293086"/>
                  </a:cubicBezTo>
                  <a:cubicBezTo>
                    <a:pt x="1761485" y="1276164"/>
                    <a:pt x="1687060" y="1229758"/>
                    <a:pt x="1638392" y="1168255"/>
                  </a:cubicBezTo>
                  <a:cubicBezTo>
                    <a:pt x="1689310" y="1138805"/>
                    <a:pt x="1750573" y="1122583"/>
                    <a:pt x="1815445" y="1123451"/>
                  </a:cubicBezTo>
                  <a:close/>
                  <a:moveTo>
                    <a:pt x="294261" y="1123451"/>
                  </a:moveTo>
                  <a:cubicBezTo>
                    <a:pt x="359133" y="1122583"/>
                    <a:pt x="420396" y="1138805"/>
                    <a:pt x="471314" y="1168256"/>
                  </a:cubicBezTo>
                  <a:cubicBezTo>
                    <a:pt x="422647" y="1229757"/>
                    <a:pt x="348222" y="1276164"/>
                    <a:pt x="259514" y="1293086"/>
                  </a:cubicBezTo>
                  <a:cubicBezTo>
                    <a:pt x="170807" y="1310008"/>
                    <a:pt x="84526" y="1294257"/>
                    <a:pt x="16636" y="1254990"/>
                  </a:cubicBezTo>
                  <a:cubicBezTo>
                    <a:pt x="65303" y="1193488"/>
                    <a:pt x="139728" y="1147082"/>
                    <a:pt x="228435" y="1130160"/>
                  </a:cubicBezTo>
                  <a:cubicBezTo>
                    <a:pt x="250611" y="1125929"/>
                    <a:pt x="272637" y="1123741"/>
                    <a:pt x="294261" y="1123451"/>
                  </a:cubicBezTo>
                  <a:close/>
                  <a:moveTo>
                    <a:pt x="1873517" y="922337"/>
                  </a:moveTo>
                  <a:cubicBezTo>
                    <a:pt x="1963646" y="916667"/>
                    <a:pt x="2047273" y="943107"/>
                    <a:pt x="2109706" y="990574"/>
                  </a:cubicBezTo>
                  <a:cubicBezTo>
                    <a:pt x="2053714" y="1045491"/>
                    <a:pt x="1974060" y="1082204"/>
                    <a:pt x="1883932" y="1087874"/>
                  </a:cubicBezTo>
                  <a:cubicBezTo>
                    <a:pt x="1793803" y="1093544"/>
                    <a:pt x="1710176" y="1067105"/>
                    <a:pt x="1647742" y="1019638"/>
                  </a:cubicBezTo>
                  <a:cubicBezTo>
                    <a:pt x="1703734" y="964721"/>
                    <a:pt x="1783389" y="928008"/>
                    <a:pt x="1873517" y="922337"/>
                  </a:cubicBezTo>
                  <a:close/>
                  <a:moveTo>
                    <a:pt x="236189" y="922337"/>
                  </a:moveTo>
                  <a:cubicBezTo>
                    <a:pt x="326317" y="928008"/>
                    <a:pt x="405972" y="964720"/>
                    <a:pt x="461964" y="1019638"/>
                  </a:cubicBezTo>
                  <a:cubicBezTo>
                    <a:pt x="399530" y="1067104"/>
                    <a:pt x="315903" y="1093544"/>
                    <a:pt x="225774" y="1087874"/>
                  </a:cubicBezTo>
                  <a:cubicBezTo>
                    <a:pt x="135646" y="1082204"/>
                    <a:pt x="55992" y="1045491"/>
                    <a:pt x="0" y="990574"/>
                  </a:cubicBezTo>
                  <a:cubicBezTo>
                    <a:pt x="62433" y="943107"/>
                    <a:pt x="146060" y="916667"/>
                    <a:pt x="236189" y="922337"/>
                  </a:cubicBezTo>
                  <a:close/>
                  <a:moveTo>
                    <a:pt x="1942296" y="704767"/>
                  </a:moveTo>
                  <a:cubicBezTo>
                    <a:pt x="1983960" y="706288"/>
                    <a:pt x="2023923" y="715103"/>
                    <a:pt x="2060061" y="730327"/>
                  </a:cubicBezTo>
                  <a:cubicBezTo>
                    <a:pt x="2019486" y="797444"/>
                    <a:pt x="1951465" y="852812"/>
                    <a:pt x="1865578" y="880719"/>
                  </a:cubicBezTo>
                  <a:cubicBezTo>
                    <a:pt x="1779691" y="908625"/>
                    <a:pt x="1692116" y="903813"/>
                    <a:pt x="1619839" y="873364"/>
                  </a:cubicBezTo>
                  <a:cubicBezTo>
                    <a:pt x="1660415" y="806248"/>
                    <a:pt x="1728436" y="750879"/>
                    <a:pt x="1814323" y="722973"/>
                  </a:cubicBezTo>
                  <a:cubicBezTo>
                    <a:pt x="1857266" y="709020"/>
                    <a:pt x="1900632" y="703246"/>
                    <a:pt x="1942296" y="704767"/>
                  </a:cubicBezTo>
                  <a:close/>
                  <a:moveTo>
                    <a:pt x="167410" y="704767"/>
                  </a:moveTo>
                  <a:cubicBezTo>
                    <a:pt x="209074" y="703246"/>
                    <a:pt x="252440" y="709020"/>
                    <a:pt x="295383" y="722973"/>
                  </a:cubicBezTo>
                  <a:cubicBezTo>
                    <a:pt x="381270" y="750879"/>
                    <a:pt x="449292" y="806247"/>
                    <a:pt x="489867" y="873364"/>
                  </a:cubicBezTo>
                  <a:cubicBezTo>
                    <a:pt x="417591" y="903813"/>
                    <a:pt x="330015" y="908625"/>
                    <a:pt x="244128" y="880719"/>
                  </a:cubicBezTo>
                  <a:cubicBezTo>
                    <a:pt x="158241" y="852812"/>
                    <a:pt x="90220" y="797444"/>
                    <a:pt x="49645" y="730327"/>
                  </a:cubicBezTo>
                  <a:cubicBezTo>
                    <a:pt x="85783" y="715103"/>
                    <a:pt x="125746" y="706288"/>
                    <a:pt x="167410" y="704767"/>
                  </a:cubicBezTo>
                  <a:close/>
                  <a:moveTo>
                    <a:pt x="1887774" y="487375"/>
                  </a:moveTo>
                  <a:cubicBezTo>
                    <a:pt x="1907940" y="486634"/>
                    <a:pt x="1927862" y="487723"/>
                    <a:pt x="1947256" y="490603"/>
                  </a:cubicBezTo>
                  <a:cubicBezTo>
                    <a:pt x="1924647" y="565702"/>
                    <a:pt x="1872532" y="636247"/>
                    <a:pt x="1796284" y="684635"/>
                  </a:cubicBezTo>
                  <a:cubicBezTo>
                    <a:pt x="1720035" y="733024"/>
                    <a:pt x="1634014" y="750143"/>
                    <a:pt x="1556436" y="738625"/>
                  </a:cubicBezTo>
                  <a:cubicBezTo>
                    <a:pt x="1579046" y="663526"/>
                    <a:pt x="1631161" y="592981"/>
                    <a:pt x="1707409" y="544592"/>
                  </a:cubicBezTo>
                  <a:cubicBezTo>
                    <a:pt x="1764596" y="508300"/>
                    <a:pt x="1827279" y="489599"/>
                    <a:pt x="1887774" y="487375"/>
                  </a:cubicBezTo>
                  <a:close/>
                  <a:moveTo>
                    <a:pt x="221932" y="487375"/>
                  </a:moveTo>
                  <a:cubicBezTo>
                    <a:pt x="282427" y="489598"/>
                    <a:pt x="345111" y="508300"/>
                    <a:pt x="402297" y="544592"/>
                  </a:cubicBezTo>
                  <a:cubicBezTo>
                    <a:pt x="478545" y="592981"/>
                    <a:pt x="530661" y="663526"/>
                    <a:pt x="553270" y="738625"/>
                  </a:cubicBezTo>
                  <a:cubicBezTo>
                    <a:pt x="475692" y="750142"/>
                    <a:pt x="389671" y="733024"/>
                    <a:pt x="313422" y="684635"/>
                  </a:cubicBezTo>
                  <a:cubicBezTo>
                    <a:pt x="237174" y="636247"/>
                    <a:pt x="185059" y="565701"/>
                    <a:pt x="162450" y="490603"/>
                  </a:cubicBezTo>
                  <a:cubicBezTo>
                    <a:pt x="181844" y="487723"/>
                    <a:pt x="201767" y="486634"/>
                    <a:pt x="221932" y="487375"/>
                  </a:cubicBezTo>
                  <a:close/>
                  <a:moveTo>
                    <a:pt x="1778378" y="286464"/>
                  </a:moveTo>
                  <a:cubicBezTo>
                    <a:pt x="1775155" y="364827"/>
                    <a:pt x="1742221" y="446116"/>
                    <a:pt x="1680402" y="511946"/>
                  </a:cubicBezTo>
                  <a:cubicBezTo>
                    <a:pt x="1618583" y="577777"/>
                    <a:pt x="1539522" y="615750"/>
                    <a:pt x="1461517" y="623887"/>
                  </a:cubicBezTo>
                  <a:cubicBezTo>
                    <a:pt x="1464740" y="545525"/>
                    <a:pt x="1497673" y="464235"/>
                    <a:pt x="1559493" y="398405"/>
                  </a:cubicBezTo>
                  <a:cubicBezTo>
                    <a:pt x="1621312" y="332574"/>
                    <a:pt x="1700373" y="294601"/>
                    <a:pt x="1778378" y="286464"/>
                  </a:cubicBezTo>
                  <a:close/>
                  <a:moveTo>
                    <a:pt x="331328" y="286464"/>
                  </a:moveTo>
                  <a:cubicBezTo>
                    <a:pt x="409333" y="294601"/>
                    <a:pt x="488394" y="332574"/>
                    <a:pt x="550213" y="398405"/>
                  </a:cubicBezTo>
                  <a:cubicBezTo>
                    <a:pt x="612033" y="464235"/>
                    <a:pt x="644967" y="545525"/>
                    <a:pt x="648189" y="623887"/>
                  </a:cubicBezTo>
                  <a:cubicBezTo>
                    <a:pt x="570185" y="615750"/>
                    <a:pt x="491123" y="577777"/>
                    <a:pt x="429304" y="511946"/>
                  </a:cubicBezTo>
                  <a:cubicBezTo>
                    <a:pt x="367485" y="446116"/>
                    <a:pt x="334551" y="364826"/>
                    <a:pt x="331328" y="286464"/>
                  </a:cubicBezTo>
                  <a:close/>
                  <a:moveTo>
                    <a:pt x="1564038" y="130737"/>
                  </a:moveTo>
                  <a:cubicBezTo>
                    <a:pt x="1580404" y="207438"/>
                    <a:pt x="1568721" y="294364"/>
                    <a:pt x="1525215" y="373500"/>
                  </a:cubicBezTo>
                  <a:cubicBezTo>
                    <a:pt x="1481710" y="452637"/>
                    <a:pt x="1414576" y="509079"/>
                    <a:pt x="1341045" y="536359"/>
                  </a:cubicBezTo>
                  <a:cubicBezTo>
                    <a:pt x="1324679" y="459657"/>
                    <a:pt x="1336362" y="372731"/>
                    <a:pt x="1379867" y="293595"/>
                  </a:cubicBezTo>
                  <a:cubicBezTo>
                    <a:pt x="1423373" y="214458"/>
                    <a:pt x="1490507" y="158017"/>
                    <a:pt x="1564038" y="130737"/>
                  </a:cubicBezTo>
                  <a:close/>
                  <a:moveTo>
                    <a:pt x="545669" y="130737"/>
                  </a:moveTo>
                  <a:cubicBezTo>
                    <a:pt x="619200" y="158017"/>
                    <a:pt x="686333" y="214458"/>
                    <a:pt x="729839" y="293595"/>
                  </a:cubicBezTo>
                  <a:cubicBezTo>
                    <a:pt x="773344" y="372731"/>
                    <a:pt x="785028" y="459657"/>
                    <a:pt x="768661" y="536359"/>
                  </a:cubicBezTo>
                  <a:cubicBezTo>
                    <a:pt x="695131" y="509078"/>
                    <a:pt x="627996" y="452637"/>
                    <a:pt x="584491" y="373500"/>
                  </a:cubicBezTo>
                  <a:cubicBezTo>
                    <a:pt x="540985" y="294364"/>
                    <a:pt x="529303" y="207438"/>
                    <a:pt x="545669" y="130737"/>
                  </a:cubicBezTo>
                  <a:close/>
                  <a:moveTo>
                    <a:pt x="1317704" y="33206"/>
                  </a:moveTo>
                  <a:cubicBezTo>
                    <a:pt x="1352631" y="103428"/>
                    <a:pt x="1362932" y="190528"/>
                    <a:pt x="1340474" y="277998"/>
                  </a:cubicBezTo>
                  <a:cubicBezTo>
                    <a:pt x="1318015" y="365467"/>
                    <a:pt x="1267027" y="436832"/>
                    <a:pt x="1202591" y="481541"/>
                  </a:cubicBezTo>
                  <a:cubicBezTo>
                    <a:pt x="1167664" y="411319"/>
                    <a:pt x="1157362" y="324219"/>
                    <a:pt x="1179821" y="236749"/>
                  </a:cubicBezTo>
                  <a:cubicBezTo>
                    <a:pt x="1202279" y="149280"/>
                    <a:pt x="1253267" y="77916"/>
                    <a:pt x="1317704" y="33206"/>
                  </a:cubicBezTo>
                  <a:close/>
                  <a:moveTo>
                    <a:pt x="792003" y="33206"/>
                  </a:moveTo>
                  <a:cubicBezTo>
                    <a:pt x="856440" y="77916"/>
                    <a:pt x="907428" y="149280"/>
                    <a:pt x="929886" y="236749"/>
                  </a:cubicBezTo>
                  <a:cubicBezTo>
                    <a:pt x="952345" y="324219"/>
                    <a:pt x="942044" y="411319"/>
                    <a:pt x="907116" y="481541"/>
                  </a:cubicBezTo>
                  <a:cubicBezTo>
                    <a:pt x="842680" y="436831"/>
                    <a:pt x="791692" y="365467"/>
                    <a:pt x="769233" y="277998"/>
                  </a:cubicBezTo>
                  <a:cubicBezTo>
                    <a:pt x="746775" y="190528"/>
                    <a:pt x="757077" y="103428"/>
                    <a:pt x="792003" y="33206"/>
                  </a:cubicBezTo>
                  <a:close/>
                  <a:moveTo>
                    <a:pt x="1054853" y="0"/>
                  </a:moveTo>
                  <a:cubicBezTo>
                    <a:pt x="1106147" y="59330"/>
                    <a:pt x="1137785" y="141132"/>
                    <a:pt x="1137785" y="231438"/>
                  </a:cubicBezTo>
                  <a:cubicBezTo>
                    <a:pt x="1137785" y="321745"/>
                    <a:pt x="1106147" y="403548"/>
                    <a:pt x="1054853" y="462877"/>
                  </a:cubicBezTo>
                  <a:cubicBezTo>
                    <a:pt x="1003560" y="403548"/>
                    <a:pt x="971921" y="321745"/>
                    <a:pt x="971921" y="231438"/>
                  </a:cubicBezTo>
                  <a:cubicBezTo>
                    <a:pt x="971921" y="141132"/>
                    <a:pt x="1003560" y="59330"/>
                    <a:pt x="1054853" y="0"/>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en-US" dirty="0">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46" name="KSO_Shape">
              <a:extLst>
                <a:ext uri="{FF2B5EF4-FFF2-40B4-BE49-F238E27FC236}">
                  <a16:creationId xmlns:a16="http://schemas.microsoft.com/office/drawing/2014/main" id="{E0A57C6A-AAD1-4F21-A747-084653127557}"/>
                </a:ext>
              </a:extLst>
            </p:cNvPr>
            <p:cNvSpPr/>
            <p:nvPr/>
          </p:nvSpPr>
          <p:spPr>
            <a:xfrm>
              <a:off x="7864533" y="5642298"/>
              <a:ext cx="522175" cy="521305"/>
            </a:xfrm>
            <a:custGeom>
              <a:avLst/>
              <a:gdLst>
                <a:gd name="connsiteX0" fmla="*/ 1129309 w 2109706"/>
                <a:gd name="connsiteY0" fmla="*/ 1646317 h 2105544"/>
                <a:gd name="connsiteX1" fmla="*/ 1240594 w 2109706"/>
                <a:gd name="connsiteY1" fmla="*/ 1865537 h 2105544"/>
                <a:gd name="connsiteX2" fmla="*/ 1187323 w 2109706"/>
                <a:gd name="connsiteY2" fmla="*/ 2105544 h 2105544"/>
                <a:gd name="connsiteX3" fmla="*/ 1076038 w 2109706"/>
                <a:gd name="connsiteY3" fmla="*/ 1886325 h 2105544"/>
                <a:gd name="connsiteX4" fmla="*/ 1129309 w 2109706"/>
                <a:gd name="connsiteY4" fmla="*/ 1646317 h 2105544"/>
                <a:gd name="connsiteX5" fmla="*/ 980398 w 2109706"/>
                <a:gd name="connsiteY5" fmla="*/ 1646317 h 2105544"/>
                <a:gd name="connsiteX6" fmla="*/ 1033669 w 2109706"/>
                <a:gd name="connsiteY6" fmla="*/ 1886325 h 2105544"/>
                <a:gd name="connsiteX7" fmla="*/ 922384 w 2109706"/>
                <a:gd name="connsiteY7" fmla="*/ 2105544 h 2105544"/>
                <a:gd name="connsiteX8" fmla="*/ 869113 w 2109706"/>
                <a:gd name="connsiteY8" fmla="*/ 1865537 h 2105544"/>
                <a:gd name="connsiteX9" fmla="*/ 980398 w 2109706"/>
                <a:gd name="connsiteY9" fmla="*/ 1646317 h 2105544"/>
                <a:gd name="connsiteX10" fmla="*/ 1273542 w 2109706"/>
                <a:gd name="connsiteY10" fmla="*/ 1609284 h 2105544"/>
                <a:gd name="connsiteX11" fmla="*/ 1435849 w 2109706"/>
                <a:gd name="connsiteY11" fmla="*/ 1793941 h 2105544"/>
                <a:gd name="connsiteX12" fmla="*/ 1443938 w 2109706"/>
                <a:gd name="connsiteY12" fmla="*/ 2039656 h 2105544"/>
                <a:gd name="connsiteX13" fmla="*/ 1281632 w 2109706"/>
                <a:gd name="connsiteY13" fmla="*/ 1854999 h 2105544"/>
                <a:gd name="connsiteX14" fmla="*/ 1273542 w 2109706"/>
                <a:gd name="connsiteY14" fmla="*/ 1609284 h 2105544"/>
                <a:gd name="connsiteX15" fmla="*/ 836164 w 2109706"/>
                <a:gd name="connsiteY15" fmla="*/ 1609284 h 2105544"/>
                <a:gd name="connsiteX16" fmla="*/ 828074 w 2109706"/>
                <a:gd name="connsiteY16" fmla="*/ 1854999 h 2105544"/>
                <a:gd name="connsiteX17" fmla="*/ 665768 w 2109706"/>
                <a:gd name="connsiteY17" fmla="*/ 2039656 h 2105544"/>
                <a:gd name="connsiteX18" fmla="*/ 673858 w 2109706"/>
                <a:gd name="connsiteY18" fmla="*/ 1793941 h 2105544"/>
                <a:gd name="connsiteX19" fmla="*/ 836164 w 2109706"/>
                <a:gd name="connsiteY19" fmla="*/ 1609284 h 2105544"/>
                <a:gd name="connsiteX20" fmla="*/ 1404034 w 2109706"/>
                <a:gd name="connsiteY20" fmla="*/ 1537545 h 2105544"/>
                <a:gd name="connsiteX21" fmla="*/ 1607164 w 2109706"/>
                <a:gd name="connsiteY21" fmla="*/ 1676037 h 2105544"/>
                <a:gd name="connsiteX22" fmla="*/ 1676106 w 2109706"/>
                <a:gd name="connsiteY22" fmla="*/ 1912020 h 2105544"/>
                <a:gd name="connsiteX23" fmla="*/ 1472977 w 2109706"/>
                <a:gd name="connsiteY23" fmla="*/ 1773529 h 2105544"/>
                <a:gd name="connsiteX24" fmla="*/ 1404034 w 2109706"/>
                <a:gd name="connsiteY24" fmla="*/ 1537545 h 2105544"/>
                <a:gd name="connsiteX25" fmla="*/ 705672 w 2109706"/>
                <a:gd name="connsiteY25" fmla="*/ 1537545 h 2105544"/>
                <a:gd name="connsiteX26" fmla="*/ 636729 w 2109706"/>
                <a:gd name="connsiteY26" fmla="*/ 1773529 h 2105544"/>
                <a:gd name="connsiteX27" fmla="*/ 433600 w 2109706"/>
                <a:gd name="connsiteY27" fmla="*/ 1912020 h 2105544"/>
                <a:gd name="connsiteX28" fmla="*/ 502542 w 2109706"/>
                <a:gd name="connsiteY28" fmla="*/ 1676037 h 2105544"/>
                <a:gd name="connsiteX29" fmla="*/ 705672 w 2109706"/>
                <a:gd name="connsiteY29" fmla="*/ 1537545 h 2105544"/>
                <a:gd name="connsiteX30" fmla="*/ 1512586 w 2109706"/>
                <a:gd name="connsiteY30" fmla="*/ 1435608 h 2105544"/>
                <a:gd name="connsiteX31" fmla="*/ 1743775 w 2109706"/>
                <a:gd name="connsiteY31" fmla="*/ 1519233 h 2105544"/>
                <a:gd name="connsiteX32" fmla="*/ 1869239 w 2109706"/>
                <a:gd name="connsiteY32" fmla="*/ 1730657 h 2105544"/>
                <a:gd name="connsiteX33" fmla="*/ 1638050 w 2109706"/>
                <a:gd name="connsiteY33" fmla="*/ 1647033 h 2105544"/>
                <a:gd name="connsiteX34" fmla="*/ 1512586 w 2109706"/>
                <a:gd name="connsiteY34" fmla="*/ 1435608 h 2105544"/>
                <a:gd name="connsiteX35" fmla="*/ 597120 w 2109706"/>
                <a:gd name="connsiteY35" fmla="*/ 1435608 h 2105544"/>
                <a:gd name="connsiteX36" fmla="*/ 471656 w 2109706"/>
                <a:gd name="connsiteY36" fmla="*/ 1647033 h 2105544"/>
                <a:gd name="connsiteX37" fmla="*/ 240467 w 2109706"/>
                <a:gd name="connsiteY37" fmla="*/ 1730657 h 2105544"/>
                <a:gd name="connsiteX38" fmla="*/ 365931 w 2109706"/>
                <a:gd name="connsiteY38" fmla="*/ 1519233 h 2105544"/>
                <a:gd name="connsiteX39" fmla="*/ 597120 w 2109706"/>
                <a:gd name="connsiteY39" fmla="*/ 1435608 h 2105544"/>
                <a:gd name="connsiteX40" fmla="*/ 1650985 w 2109706"/>
                <a:gd name="connsiteY40" fmla="*/ 1299221 h 2105544"/>
                <a:gd name="connsiteX41" fmla="*/ 1837099 w 2109706"/>
                <a:gd name="connsiteY41" fmla="*/ 1333381 h 2105544"/>
                <a:gd name="connsiteX42" fmla="*/ 2011200 w 2109706"/>
                <a:gd name="connsiteY42" fmla="*/ 1506961 h 2105544"/>
                <a:gd name="connsiteX43" fmla="*/ 1766478 w 2109706"/>
                <a:gd name="connsiteY43" fmla="*/ 1483459 h 2105544"/>
                <a:gd name="connsiteX44" fmla="*/ 1592376 w 2109706"/>
                <a:gd name="connsiteY44" fmla="*/ 1309878 h 2105544"/>
                <a:gd name="connsiteX45" fmla="*/ 1650985 w 2109706"/>
                <a:gd name="connsiteY45" fmla="*/ 1299221 h 2105544"/>
                <a:gd name="connsiteX46" fmla="*/ 458721 w 2109706"/>
                <a:gd name="connsiteY46" fmla="*/ 1299221 h 2105544"/>
                <a:gd name="connsiteX47" fmla="*/ 517330 w 2109706"/>
                <a:gd name="connsiteY47" fmla="*/ 1309878 h 2105544"/>
                <a:gd name="connsiteX48" fmla="*/ 343228 w 2109706"/>
                <a:gd name="connsiteY48" fmla="*/ 1483459 h 2105544"/>
                <a:gd name="connsiteX49" fmla="*/ 98506 w 2109706"/>
                <a:gd name="connsiteY49" fmla="*/ 1506961 h 2105544"/>
                <a:gd name="connsiteX50" fmla="*/ 272607 w 2109706"/>
                <a:gd name="connsiteY50" fmla="*/ 1333381 h 2105544"/>
                <a:gd name="connsiteX51" fmla="*/ 458721 w 2109706"/>
                <a:gd name="connsiteY51" fmla="*/ 1299221 h 2105544"/>
                <a:gd name="connsiteX52" fmla="*/ 1815445 w 2109706"/>
                <a:gd name="connsiteY52" fmla="*/ 1123451 h 2105544"/>
                <a:gd name="connsiteX53" fmla="*/ 1881271 w 2109706"/>
                <a:gd name="connsiteY53" fmla="*/ 1130160 h 2105544"/>
                <a:gd name="connsiteX54" fmla="*/ 2093070 w 2109706"/>
                <a:gd name="connsiteY54" fmla="*/ 1254990 h 2105544"/>
                <a:gd name="connsiteX55" fmla="*/ 1850192 w 2109706"/>
                <a:gd name="connsiteY55" fmla="*/ 1293086 h 2105544"/>
                <a:gd name="connsiteX56" fmla="*/ 1638392 w 2109706"/>
                <a:gd name="connsiteY56" fmla="*/ 1168255 h 2105544"/>
                <a:gd name="connsiteX57" fmla="*/ 1815445 w 2109706"/>
                <a:gd name="connsiteY57" fmla="*/ 1123451 h 2105544"/>
                <a:gd name="connsiteX58" fmla="*/ 294261 w 2109706"/>
                <a:gd name="connsiteY58" fmla="*/ 1123451 h 2105544"/>
                <a:gd name="connsiteX59" fmla="*/ 471314 w 2109706"/>
                <a:gd name="connsiteY59" fmla="*/ 1168256 h 2105544"/>
                <a:gd name="connsiteX60" fmla="*/ 259514 w 2109706"/>
                <a:gd name="connsiteY60" fmla="*/ 1293086 h 2105544"/>
                <a:gd name="connsiteX61" fmla="*/ 16636 w 2109706"/>
                <a:gd name="connsiteY61" fmla="*/ 1254990 h 2105544"/>
                <a:gd name="connsiteX62" fmla="*/ 228435 w 2109706"/>
                <a:gd name="connsiteY62" fmla="*/ 1130160 h 2105544"/>
                <a:gd name="connsiteX63" fmla="*/ 294261 w 2109706"/>
                <a:gd name="connsiteY63" fmla="*/ 1123451 h 2105544"/>
                <a:gd name="connsiteX64" fmla="*/ 1873517 w 2109706"/>
                <a:gd name="connsiteY64" fmla="*/ 922337 h 2105544"/>
                <a:gd name="connsiteX65" fmla="*/ 2109706 w 2109706"/>
                <a:gd name="connsiteY65" fmla="*/ 990574 h 2105544"/>
                <a:gd name="connsiteX66" fmla="*/ 1883932 w 2109706"/>
                <a:gd name="connsiteY66" fmla="*/ 1087874 h 2105544"/>
                <a:gd name="connsiteX67" fmla="*/ 1647742 w 2109706"/>
                <a:gd name="connsiteY67" fmla="*/ 1019638 h 2105544"/>
                <a:gd name="connsiteX68" fmla="*/ 1873517 w 2109706"/>
                <a:gd name="connsiteY68" fmla="*/ 922337 h 2105544"/>
                <a:gd name="connsiteX69" fmla="*/ 236189 w 2109706"/>
                <a:gd name="connsiteY69" fmla="*/ 922337 h 2105544"/>
                <a:gd name="connsiteX70" fmla="*/ 461964 w 2109706"/>
                <a:gd name="connsiteY70" fmla="*/ 1019638 h 2105544"/>
                <a:gd name="connsiteX71" fmla="*/ 225774 w 2109706"/>
                <a:gd name="connsiteY71" fmla="*/ 1087874 h 2105544"/>
                <a:gd name="connsiteX72" fmla="*/ 0 w 2109706"/>
                <a:gd name="connsiteY72" fmla="*/ 990574 h 2105544"/>
                <a:gd name="connsiteX73" fmla="*/ 236189 w 2109706"/>
                <a:gd name="connsiteY73" fmla="*/ 922337 h 2105544"/>
                <a:gd name="connsiteX74" fmla="*/ 1942296 w 2109706"/>
                <a:gd name="connsiteY74" fmla="*/ 704767 h 2105544"/>
                <a:gd name="connsiteX75" fmla="*/ 2060061 w 2109706"/>
                <a:gd name="connsiteY75" fmla="*/ 730327 h 2105544"/>
                <a:gd name="connsiteX76" fmla="*/ 1865578 w 2109706"/>
                <a:gd name="connsiteY76" fmla="*/ 880719 h 2105544"/>
                <a:gd name="connsiteX77" fmla="*/ 1619839 w 2109706"/>
                <a:gd name="connsiteY77" fmla="*/ 873364 h 2105544"/>
                <a:gd name="connsiteX78" fmla="*/ 1814323 w 2109706"/>
                <a:gd name="connsiteY78" fmla="*/ 722973 h 2105544"/>
                <a:gd name="connsiteX79" fmla="*/ 1942296 w 2109706"/>
                <a:gd name="connsiteY79" fmla="*/ 704767 h 2105544"/>
                <a:gd name="connsiteX80" fmla="*/ 167410 w 2109706"/>
                <a:gd name="connsiteY80" fmla="*/ 704767 h 2105544"/>
                <a:gd name="connsiteX81" fmla="*/ 295383 w 2109706"/>
                <a:gd name="connsiteY81" fmla="*/ 722973 h 2105544"/>
                <a:gd name="connsiteX82" fmla="*/ 489867 w 2109706"/>
                <a:gd name="connsiteY82" fmla="*/ 873364 h 2105544"/>
                <a:gd name="connsiteX83" fmla="*/ 244128 w 2109706"/>
                <a:gd name="connsiteY83" fmla="*/ 880719 h 2105544"/>
                <a:gd name="connsiteX84" fmla="*/ 49645 w 2109706"/>
                <a:gd name="connsiteY84" fmla="*/ 730327 h 2105544"/>
                <a:gd name="connsiteX85" fmla="*/ 167410 w 2109706"/>
                <a:gd name="connsiteY85" fmla="*/ 704767 h 2105544"/>
                <a:gd name="connsiteX86" fmla="*/ 1887774 w 2109706"/>
                <a:gd name="connsiteY86" fmla="*/ 487375 h 2105544"/>
                <a:gd name="connsiteX87" fmla="*/ 1947256 w 2109706"/>
                <a:gd name="connsiteY87" fmla="*/ 490603 h 2105544"/>
                <a:gd name="connsiteX88" fmla="*/ 1796284 w 2109706"/>
                <a:gd name="connsiteY88" fmla="*/ 684635 h 2105544"/>
                <a:gd name="connsiteX89" fmla="*/ 1556436 w 2109706"/>
                <a:gd name="connsiteY89" fmla="*/ 738625 h 2105544"/>
                <a:gd name="connsiteX90" fmla="*/ 1707409 w 2109706"/>
                <a:gd name="connsiteY90" fmla="*/ 544592 h 2105544"/>
                <a:gd name="connsiteX91" fmla="*/ 1887774 w 2109706"/>
                <a:gd name="connsiteY91" fmla="*/ 487375 h 2105544"/>
                <a:gd name="connsiteX92" fmla="*/ 221932 w 2109706"/>
                <a:gd name="connsiteY92" fmla="*/ 487375 h 2105544"/>
                <a:gd name="connsiteX93" fmla="*/ 402297 w 2109706"/>
                <a:gd name="connsiteY93" fmla="*/ 544592 h 2105544"/>
                <a:gd name="connsiteX94" fmla="*/ 553270 w 2109706"/>
                <a:gd name="connsiteY94" fmla="*/ 738625 h 2105544"/>
                <a:gd name="connsiteX95" fmla="*/ 313422 w 2109706"/>
                <a:gd name="connsiteY95" fmla="*/ 684635 h 2105544"/>
                <a:gd name="connsiteX96" fmla="*/ 162450 w 2109706"/>
                <a:gd name="connsiteY96" fmla="*/ 490603 h 2105544"/>
                <a:gd name="connsiteX97" fmla="*/ 221932 w 2109706"/>
                <a:gd name="connsiteY97" fmla="*/ 487375 h 2105544"/>
                <a:gd name="connsiteX98" fmla="*/ 1778378 w 2109706"/>
                <a:gd name="connsiteY98" fmla="*/ 286464 h 2105544"/>
                <a:gd name="connsiteX99" fmla="*/ 1680402 w 2109706"/>
                <a:gd name="connsiteY99" fmla="*/ 511946 h 2105544"/>
                <a:gd name="connsiteX100" fmla="*/ 1461517 w 2109706"/>
                <a:gd name="connsiteY100" fmla="*/ 623887 h 2105544"/>
                <a:gd name="connsiteX101" fmla="*/ 1559493 w 2109706"/>
                <a:gd name="connsiteY101" fmla="*/ 398405 h 2105544"/>
                <a:gd name="connsiteX102" fmla="*/ 1778378 w 2109706"/>
                <a:gd name="connsiteY102" fmla="*/ 286464 h 2105544"/>
                <a:gd name="connsiteX103" fmla="*/ 331328 w 2109706"/>
                <a:gd name="connsiteY103" fmla="*/ 286464 h 2105544"/>
                <a:gd name="connsiteX104" fmla="*/ 550213 w 2109706"/>
                <a:gd name="connsiteY104" fmla="*/ 398405 h 2105544"/>
                <a:gd name="connsiteX105" fmla="*/ 648189 w 2109706"/>
                <a:gd name="connsiteY105" fmla="*/ 623887 h 2105544"/>
                <a:gd name="connsiteX106" fmla="*/ 429304 w 2109706"/>
                <a:gd name="connsiteY106" fmla="*/ 511946 h 2105544"/>
                <a:gd name="connsiteX107" fmla="*/ 331328 w 2109706"/>
                <a:gd name="connsiteY107" fmla="*/ 286464 h 2105544"/>
                <a:gd name="connsiteX108" fmla="*/ 1564038 w 2109706"/>
                <a:gd name="connsiteY108" fmla="*/ 130737 h 2105544"/>
                <a:gd name="connsiteX109" fmla="*/ 1525215 w 2109706"/>
                <a:gd name="connsiteY109" fmla="*/ 373500 h 2105544"/>
                <a:gd name="connsiteX110" fmla="*/ 1341045 w 2109706"/>
                <a:gd name="connsiteY110" fmla="*/ 536359 h 2105544"/>
                <a:gd name="connsiteX111" fmla="*/ 1379867 w 2109706"/>
                <a:gd name="connsiteY111" fmla="*/ 293595 h 2105544"/>
                <a:gd name="connsiteX112" fmla="*/ 1564038 w 2109706"/>
                <a:gd name="connsiteY112" fmla="*/ 130737 h 2105544"/>
                <a:gd name="connsiteX113" fmla="*/ 545669 w 2109706"/>
                <a:gd name="connsiteY113" fmla="*/ 130737 h 2105544"/>
                <a:gd name="connsiteX114" fmla="*/ 729839 w 2109706"/>
                <a:gd name="connsiteY114" fmla="*/ 293595 h 2105544"/>
                <a:gd name="connsiteX115" fmla="*/ 768661 w 2109706"/>
                <a:gd name="connsiteY115" fmla="*/ 536359 h 2105544"/>
                <a:gd name="connsiteX116" fmla="*/ 584491 w 2109706"/>
                <a:gd name="connsiteY116" fmla="*/ 373500 h 2105544"/>
                <a:gd name="connsiteX117" fmla="*/ 545669 w 2109706"/>
                <a:gd name="connsiteY117" fmla="*/ 130737 h 2105544"/>
                <a:gd name="connsiteX118" fmla="*/ 1317704 w 2109706"/>
                <a:gd name="connsiteY118" fmla="*/ 33206 h 2105544"/>
                <a:gd name="connsiteX119" fmla="*/ 1340474 w 2109706"/>
                <a:gd name="connsiteY119" fmla="*/ 277998 h 2105544"/>
                <a:gd name="connsiteX120" fmla="*/ 1202591 w 2109706"/>
                <a:gd name="connsiteY120" fmla="*/ 481541 h 2105544"/>
                <a:gd name="connsiteX121" fmla="*/ 1179821 w 2109706"/>
                <a:gd name="connsiteY121" fmla="*/ 236749 h 2105544"/>
                <a:gd name="connsiteX122" fmla="*/ 1317704 w 2109706"/>
                <a:gd name="connsiteY122" fmla="*/ 33206 h 2105544"/>
                <a:gd name="connsiteX123" fmla="*/ 792003 w 2109706"/>
                <a:gd name="connsiteY123" fmla="*/ 33206 h 2105544"/>
                <a:gd name="connsiteX124" fmla="*/ 929886 w 2109706"/>
                <a:gd name="connsiteY124" fmla="*/ 236749 h 2105544"/>
                <a:gd name="connsiteX125" fmla="*/ 907116 w 2109706"/>
                <a:gd name="connsiteY125" fmla="*/ 481541 h 2105544"/>
                <a:gd name="connsiteX126" fmla="*/ 769233 w 2109706"/>
                <a:gd name="connsiteY126" fmla="*/ 277998 h 2105544"/>
                <a:gd name="connsiteX127" fmla="*/ 792003 w 2109706"/>
                <a:gd name="connsiteY127" fmla="*/ 33206 h 2105544"/>
                <a:gd name="connsiteX128" fmla="*/ 1054853 w 2109706"/>
                <a:gd name="connsiteY128" fmla="*/ 0 h 2105544"/>
                <a:gd name="connsiteX129" fmla="*/ 1137785 w 2109706"/>
                <a:gd name="connsiteY129" fmla="*/ 231438 h 2105544"/>
                <a:gd name="connsiteX130" fmla="*/ 1054853 w 2109706"/>
                <a:gd name="connsiteY130" fmla="*/ 462877 h 2105544"/>
                <a:gd name="connsiteX131" fmla="*/ 971921 w 2109706"/>
                <a:gd name="connsiteY131" fmla="*/ 231438 h 2105544"/>
                <a:gd name="connsiteX132" fmla="*/ 1054853 w 2109706"/>
                <a:gd name="connsiteY132" fmla="*/ 0 h 210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109706" h="2105544">
                  <a:moveTo>
                    <a:pt x="1129309" y="1646317"/>
                  </a:moveTo>
                  <a:cubicBezTo>
                    <a:pt x="1187634" y="1698750"/>
                    <a:pt x="1229276" y="1775942"/>
                    <a:pt x="1240594" y="1865537"/>
                  </a:cubicBezTo>
                  <a:cubicBezTo>
                    <a:pt x="1251913" y="1955131"/>
                    <a:pt x="1230775" y="2040254"/>
                    <a:pt x="1187323" y="2105544"/>
                  </a:cubicBezTo>
                  <a:cubicBezTo>
                    <a:pt x="1128998" y="2053111"/>
                    <a:pt x="1087357" y="1975920"/>
                    <a:pt x="1076038" y="1886325"/>
                  </a:cubicBezTo>
                  <a:cubicBezTo>
                    <a:pt x="1064720" y="1796731"/>
                    <a:pt x="1085856" y="1711608"/>
                    <a:pt x="1129309" y="1646317"/>
                  </a:cubicBezTo>
                  <a:close/>
                  <a:moveTo>
                    <a:pt x="980398" y="1646317"/>
                  </a:moveTo>
                  <a:cubicBezTo>
                    <a:pt x="1023850" y="1711608"/>
                    <a:pt x="1044988" y="1796731"/>
                    <a:pt x="1033669" y="1886325"/>
                  </a:cubicBezTo>
                  <a:cubicBezTo>
                    <a:pt x="1022351" y="1975920"/>
                    <a:pt x="980709" y="2053111"/>
                    <a:pt x="922384" y="2105544"/>
                  </a:cubicBezTo>
                  <a:cubicBezTo>
                    <a:pt x="878931" y="2040254"/>
                    <a:pt x="857794" y="1955131"/>
                    <a:pt x="869113" y="1865537"/>
                  </a:cubicBezTo>
                  <a:cubicBezTo>
                    <a:pt x="880431" y="1775942"/>
                    <a:pt x="922073" y="1698750"/>
                    <a:pt x="980398" y="1646317"/>
                  </a:cubicBezTo>
                  <a:close/>
                  <a:moveTo>
                    <a:pt x="1273542" y="1609284"/>
                  </a:moveTo>
                  <a:cubicBezTo>
                    <a:pt x="1343074" y="1645565"/>
                    <a:pt x="1402604" y="1709976"/>
                    <a:pt x="1435849" y="1793941"/>
                  </a:cubicBezTo>
                  <a:cubicBezTo>
                    <a:pt x="1469093" y="1877906"/>
                    <a:pt x="1469789" y="1965610"/>
                    <a:pt x="1443938" y="2039656"/>
                  </a:cubicBezTo>
                  <a:cubicBezTo>
                    <a:pt x="1374406" y="2003375"/>
                    <a:pt x="1314876" y="1938964"/>
                    <a:pt x="1281632" y="1854999"/>
                  </a:cubicBezTo>
                  <a:cubicBezTo>
                    <a:pt x="1248388" y="1771034"/>
                    <a:pt x="1247691" y="1683329"/>
                    <a:pt x="1273542" y="1609284"/>
                  </a:cubicBezTo>
                  <a:close/>
                  <a:moveTo>
                    <a:pt x="836164" y="1609284"/>
                  </a:moveTo>
                  <a:cubicBezTo>
                    <a:pt x="862014" y="1683329"/>
                    <a:pt x="861318" y="1771034"/>
                    <a:pt x="828074" y="1854999"/>
                  </a:cubicBezTo>
                  <a:cubicBezTo>
                    <a:pt x="794830" y="1938964"/>
                    <a:pt x="735299" y="2003375"/>
                    <a:pt x="665768" y="2039656"/>
                  </a:cubicBezTo>
                  <a:cubicBezTo>
                    <a:pt x="639917" y="1965610"/>
                    <a:pt x="640613" y="1877906"/>
                    <a:pt x="673858" y="1793941"/>
                  </a:cubicBezTo>
                  <a:cubicBezTo>
                    <a:pt x="707102" y="1709976"/>
                    <a:pt x="766632" y="1645565"/>
                    <a:pt x="836164" y="1609284"/>
                  </a:cubicBezTo>
                  <a:close/>
                  <a:moveTo>
                    <a:pt x="1404034" y="1537545"/>
                  </a:moveTo>
                  <a:cubicBezTo>
                    <a:pt x="1480404" y="1555395"/>
                    <a:pt x="1554083" y="1602977"/>
                    <a:pt x="1607164" y="1676037"/>
                  </a:cubicBezTo>
                  <a:cubicBezTo>
                    <a:pt x="1660245" y="1749096"/>
                    <a:pt x="1682730" y="1833873"/>
                    <a:pt x="1676106" y="1912020"/>
                  </a:cubicBezTo>
                  <a:cubicBezTo>
                    <a:pt x="1599736" y="1894171"/>
                    <a:pt x="1526058" y="1846589"/>
                    <a:pt x="1472977" y="1773529"/>
                  </a:cubicBezTo>
                  <a:cubicBezTo>
                    <a:pt x="1419896" y="1700470"/>
                    <a:pt x="1397410" y="1615693"/>
                    <a:pt x="1404034" y="1537545"/>
                  </a:cubicBezTo>
                  <a:close/>
                  <a:moveTo>
                    <a:pt x="705672" y="1537545"/>
                  </a:moveTo>
                  <a:cubicBezTo>
                    <a:pt x="712296" y="1615693"/>
                    <a:pt x="689810" y="1700470"/>
                    <a:pt x="636729" y="1773529"/>
                  </a:cubicBezTo>
                  <a:cubicBezTo>
                    <a:pt x="583648" y="1846589"/>
                    <a:pt x="509970" y="1894171"/>
                    <a:pt x="433600" y="1912020"/>
                  </a:cubicBezTo>
                  <a:cubicBezTo>
                    <a:pt x="426976" y="1833872"/>
                    <a:pt x="449461" y="1749096"/>
                    <a:pt x="502542" y="1676037"/>
                  </a:cubicBezTo>
                  <a:cubicBezTo>
                    <a:pt x="555623" y="1602977"/>
                    <a:pt x="629302" y="1555394"/>
                    <a:pt x="705672" y="1537545"/>
                  </a:cubicBezTo>
                  <a:close/>
                  <a:moveTo>
                    <a:pt x="1512586" y="1435608"/>
                  </a:moveTo>
                  <a:cubicBezTo>
                    <a:pt x="1590995" y="1433905"/>
                    <a:pt x="1674193" y="1461669"/>
                    <a:pt x="1743775" y="1519233"/>
                  </a:cubicBezTo>
                  <a:cubicBezTo>
                    <a:pt x="1813358" y="1576796"/>
                    <a:pt x="1856220" y="1653317"/>
                    <a:pt x="1869239" y="1730657"/>
                  </a:cubicBezTo>
                  <a:cubicBezTo>
                    <a:pt x="1790829" y="1732361"/>
                    <a:pt x="1707632" y="1704597"/>
                    <a:pt x="1638050" y="1647033"/>
                  </a:cubicBezTo>
                  <a:cubicBezTo>
                    <a:pt x="1568467" y="1589470"/>
                    <a:pt x="1525604" y="1512949"/>
                    <a:pt x="1512586" y="1435608"/>
                  </a:cubicBezTo>
                  <a:close/>
                  <a:moveTo>
                    <a:pt x="597120" y="1435608"/>
                  </a:moveTo>
                  <a:cubicBezTo>
                    <a:pt x="584101" y="1512948"/>
                    <a:pt x="541239" y="1589470"/>
                    <a:pt x="471656" y="1647033"/>
                  </a:cubicBezTo>
                  <a:cubicBezTo>
                    <a:pt x="402074" y="1704597"/>
                    <a:pt x="318877" y="1732361"/>
                    <a:pt x="240467" y="1730657"/>
                  </a:cubicBezTo>
                  <a:cubicBezTo>
                    <a:pt x="253486" y="1653317"/>
                    <a:pt x="296348" y="1576796"/>
                    <a:pt x="365931" y="1519233"/>
                  </a:cubicBezTo>
                  <a:cubicBezTo>
                    <a:pt x="435513" y="1461669"/>
                    <a:pt x="518710" y="1433904"/>
                    <a:pt x="597120" y="1435608"/>
                  </a:cubicBezTo>
                  <a:close/>
                  <a:moveTo>
                    <a:pt x="1650985" y="1299221"/>
                  </a:moveTo>
                  <a:cubicBezTo>
                    <a:pt x="1711282" y="1293845"/>
                    <a:pt x="1775815" y="1304543"/>
                    <a:pt x="1837099" y="1333381"/>
                  </a:cubicBezTo>
                  <a:cubicBezTo>
                    <a:pt x="1918811" y="1371831"/>
                    <a:pt x="1979356" y="1435289"/>
                    <a:pt x="2011200" y="1506961"/>
                  </a:cubicBezTo>
                  <a:cubicBezTo>
                    <a:pt x="1935677" y="1528112"/>
                    <a:pt x="1848190" y="1521910"/>
                    <a:pt x="1766478" y="1483459"/>
                  </a:cubicBezTo>
                  <a:cubicBezTo>
                    <a:pt x="1684766" y="1445008"/>
                    <a:pt x="1624220" y="1381551"/>
                    <a:pt x="1592376" y="1309878"/>
                  </a:cubicBezTo>
                  <a:cubicBezTo>
                    <a:pt x="1611257" y="1304591"/>
                    <a:pt x="1630885" y="1301013"/>
                    <a:pt x="1650985" y="1299221"/>
                  </a:cubicBezTo>
                  <a:close/>
                  <a:moveTo>
                    <a:pt x="458721" y="1299221"/>
                  </a:moveTo>
                  <a:cubicBezTo>
                    <a:pt x="478820" y="1301013"/>
                    <a:pt x="498449" y="1304591"/>
                    <a:pt x="517330" y="1309878"/>
                  </a:cubicBezTo>
                  <a:cubicBezTo>
                    <a:pt x="485486" y="1381551"/>
                    <a:pt x="424940" y="1445008"/>
                    <a:pt x="343228" y="1483459"/>
                  </a:cubicBezTo>
                  <a:cubicBezTo>
                    <a:pt x="261516" y="1521910"/>
                    <a:pt x="174029" y="1528111"/>
                    <a:pt x="98506" y="1506961"/>
                  </a:cubicBezTo>
                  <a:cubicBezTo>
                    <a:pt x="130349" y="1435289"/>
                    <a:pt x="190895" y="1371831"/>
                    <a:pt x="272607" y="1333381"/>
                  </a:cubicBezTo>
                  <a:cubicBezTo>
                    <a:pt x="333891" y="1304543"/>
                    <a:pt x="398424" y="1293845"/>
                    <a:pt x="458721" y="1299221"/>
                  </a:cubicBezTo>
                  <a:close/>
                  <a:moveTo>
                    <a:pt x="1815445" y="1123451"/>
                  </a:moveTo>
                  <a:cubicBezTo>
                    <a:pt x="1837069" y="1123741"/>
                    <a:pt x="1859095" y="1125929"/>
                    <a:pt x="1881271" y="1130160"/>
                  </a:cubicBezTo>
                  <a:cubicBezTo>
                    <a:pt x="1969979" y="1147082"/>
                    <a:pt x="2044403" y="1193488"/>
                    <a:pt x="2093070" y="1254990"/>
                  </a:cubicBezTo>
                  <a:cubicBezTo>
                    <a:pt x="2025180" y="1294258"/>
                    <a:pt x="1938899" y="1310008"/>
                    <a:pt x="1850192" y="1293086"/>
                  </a:cubicBezTo>
                  <a:cubicBezTo>
                    <a:pt x="1761485" y="1276164"/>
                    <a:pt x="1687060" y="1229758"/>
                    <a:pt x="1638392" y="1168255"/>
                  </a:cubicBezTo>
                  <a:cubicBezTo>
                    <a:pt x="1689310" y="1138805"/>
                    <a:pt x="1750573" y="1122583"/>
                    <a:pt x="1815445" y="1123451"/>
                  </a:cubicBezTo>
                  <a:close/>
                  <a:moveTo>
                    <a:pt x="294261" y="1123451"/>
                  </a:moveTo>
                  <a:cubicBezTo>
                    <a:pt x="359133" y="1122583"/>
                    <a:pt x="420396" y="1138805"/>
                    <a:pt x="471314" y="1168256"/>
                  </a:cubicBezTo>
                  <a:cubicBezTo>
                    <a:pt x="422647" y="1229757"/>
                    <a:pt x="348222" y="1276164"/>
                    <a:pt x="259514" y="1293086"/>
                  </a:cubicBezTo>
                  <a:cubicBezTo>
                    <a:pt x="170807" y="1310008"/>
                    <a:pt x="84526" y="1294257"/>
                    <a:pt x="16636" y="1254990"/>
                  </a:cubicBezTo>
                  <a:cubicBezTo>
                    <a:pt x="65303" y="1193488"/>
                    <a:pt x="139728" y="1147082"/>
                    <a:pt x="228435" y="1130160"/>
                  </a:cubicBezTo>
                  <a:cubicBezTo>
                    <a:pt x="250611" y="1125929"/>
                    <a:pt x="272637" y="1123741"/>
                    <a:pt x="294261" y="1123451"/>
                  </a:cubicBezTo>
                  <a:close/>
                  <a:moveTo>
                    <a:pt x="1873517" y="922337"/>
                  </a:moveTo>
                  <a:cubicBezTo>
                    <a:pt x="1963646" y="916667"/>
                    <a:pt x="2047273" y="943107"/>
                    <a:pt x="2109706" y="990574"/>
                  </a:cubicBezTo>
                  <a:cubicBezTo>
                    <a:pt x="2053714" y="1045491"/>
                    <a:pt x="1974060" y="1082204"/>
                    <a:pt x="1883932" y="1087874"/>
                  </a:cubicBezTo>
                  <a:cubicBezTo>
                    <a:pt x="1793803" y="1093544"/>
                    <a:pt x="1710176" y="1067105"/>
                    <a:pt x="1647742" y="1019638"/>
                  </a:cubicBezTo>
                  <a:cubicBezTo>
                    <a:pt x="1703734" y="964721"/>
                    <a:pt x="1783389" y="928008"/>
                    <a:pt x="1873517" y="922337"/>
                  </a:cubicBezTo>
                  <a:close/>
                  <a:moveTo>
                    <a:pt x="236189" y="922337"/>
                  </a:moveTo>
                  <a:cubicBezTo>
                    <a:pt x="326317" y="928008"/>
                    <a:pt x="405972" y="964720"/>
                    <a:pt x="461964" y="1019638"/>
                  </a:cubicBezTo>
                  <a:cubicBezTo>
                    <a:pt x="399530" y="1067104"/>
                    <a:pt x="315903" y="1093544"/>
                    <a:pt x="225774" y="1087874"/>
                  </a:cubicBezTo>
                  <a:cubicBezTo>
                    <a:pt x="135646" y="1082204"/>
                    <a:pt x="55992" y="1045491"/>
                    <a:pt x="0" y="990574"/>
                  </a:cubicBezTo>
                  <a:cubicBezTo>
                    <a:pt x="62433" y="943107"/>
                    <a:pt x="146060" y="916667"/>
                    <a:pt x="236189" y="922337"/>
                  </a:cubicBezTo>
                  <a:close/>
                  <a:moveTo>
                    <a:pt x="1942296" y="704767"/>
                  </a:moveTo>
                  <a:cubicBezTo>
                    <a:pt x="1983960" y="706288"/>
                    <a:pt x="2023923" y="715103"/>
                    <a:pt x="2060061" y="730327"/>
                  </a:cubicBezTo>
                  <a:cubicBezTo>
                    <a:pt x="2019486" y="797444"/>
                    <a:pt x="1951465" y="852812"/>
                    <a:pt x="1865578" y="880719"/>
                  </a:cubicBezTo>
                  <a:cubicBezTo>
                    <a:pt x="1779691" y="908625"/>
                    <a:pt x="1692116" y="903813"/>
                    <a:pt x="1619839" y="873364"/>
                  </a:cubicBezTo>
                  <a:cubicBezTo>
                    <a:pt x="1660415" y="806248"/>
                    <a:pt x="1728436" y="750879"/>
                    <a:pt x="1814323" y="722973"/>
                  </a:cubicBezTo>
                  <a:cubicBezTo>
                    <a:pt x="1857266" y="709020"/>
                    <a:pt x="1900632" y="703246"/>
                    <a:pt x="1942296" y="704767"/>
                  </a:cubicBezTo>
                  <a:close/>
                  <a:moveTo>
                    <a:pt x="167410" y="704767"/>
                  </a:moveTo>
                  <a:cubicBezTo>
                    <a:pt x="209074" y="703246"/>
                    <a:pt x="252440" y="709020"/>
                    <a:pt x="295383" y="722973"/>
                  </a:cubicBezTo>
                  <a:cubicBezTo>
                    <a:pt x="381270" y="750879"/>
                    <a:pt x="449292" y="806247"/>
                    <a:pt x="489867" y="873364"/>
                  </a:cubicBezTo>
                  <a:cubicBezTo>
                    <a:pt x="417591" y="903813"/>
                    <a:pt x="330015" y="908625"/>
                    <a:pt x="244128" y="880719"/>
                  </a:cubicBezTo>
                  <a:cubicBezTo>
                    <a:pt x="158241" y="852812"/>
                    <a:pt x="90220" y="797444"/>
                    <a:pt x="49645" y="730327"/>
                  </a:cubicBezTo>
                  <a:cubicBezTo>
                    <a:pt x="85783" y="715103"/>
                    <a:pt x="125746" y="706288"/>
                    <a:pt x="167410" y="704767"/>
                  </a:cubicBezTo>
                  <a:close/>
                  <a:moveTo>
                    <a:pt x="1887774" y="487375"/>
                  </a:moveTo>
                  <a:cubicBezTo>
                    <a:pt x="1907940" y="486634"/>
                    <a:pt x="1927862" y="487723"/>
                    <a:pt x="1947256" y="490603"/>
                  </a:cubicBezTo>
                  <a:cubicBezTo>
                    <a:pt x="1924647" y="565702"/>
                    <a:pt x="1872532" y="636247"/>
                    <a:pt x="1796284" y="684635"/>
                  </a:cubicBezTo>
                  <a:cubicBezTo>
                    <a:pt x="1720035" y="733024"/>
                    <a:pt x="1634014" y="750143"/>
                    <a:pt x="1556436" y="738625"/>
                  </a:cubicBezTo>
                  <a:cubicBezTo>
                    <a:pt x="1579046" y="663526"/>
                    <a:pt x="1631161" y="592981"/>
                    <a:pt x="1707409" y="544592"/>
                  </a:cubicBezTo>
                  <a:cubicBezTo>
                    <a:pt x="1764596" y="508300"/>
                    <a:pt x="1827279" y="489599"/>
                    <a:pt x="1887774" y="487375"/>
                  </a:cubicBezTo>
                  <a:close/>
                  <a:moveTo>
                    <a:pt x="221932" y="487375"/>
                  </a:moveTo>
                  <a:cubicBezTo>
                    <a:pt x="282427" y="489598"/>
                    <a:pt x="345111" y="508300"/>
                    <a:pt x="402297" y="544592"/>
                  </a:cubicBezTo>
                  <a:cubicBezTo>
                    <a:pt x="478545" y="592981"/>
                    <a:pt x="530661" y="663526"/>
                    <a:pt x="553270" y="738625"/>
                  </a:cubicBezTo>
                  <a:cubicBezTo>
                    <a:pt x="475692" y="750142"/>
                    <a:pt x="389671" y="733024"/>
                    <a:pt x="313422" y="684635"/>
                  </a:cubicBezTo>
                  <a:cubicBezTo>
                    <a:pt x="237174" y="636247"/>
                    <a:pt x="185059" y="565701"/>
                    <a:pt x="162450" y="490603"/>
                  </a:cubicBezTo>
                  <a:cubicBezTo>
                    <a:pt x="181844" y="487723"/>
                    <a:pt x="201767" y="486634"/>
                    <a:pt x="221932" y="487375"/>
                  </a:cubicBezTo>
                  <a:close/>
                  <a:moveTo>
                    <a:pt x="1778378" y="286464"/>
                  </a:moveTo>
                  <a:cubicBezTo>
                    <a:pt x="1775155" y="364827"/>
                    <a:pt x="1742221" y="446116"/>
                    <a:pt x="1680402" y="511946"/>
                  </a:cubicBezTo>
                  <a:cubicBezTo>
                    <a:pt x="1618583" y="577777"/>
                    <a:pt x="1539522" y="615750"/>
                    <a:pt x="1461517" y="623887"/>
                  </a:cubicBezTo>
                  <a:cubicBezTo>
                    <a:pt x="1464740" y="545525"/>
                    <a:pt x="1497673" y="464235"/>
                    <a:pt x="1559493" y="398405"/>
                  </a:cubicBezTo>
                  <a:cubicBezTo>
                    <a:pt x="1621312" y="332574"/>
                    <a:pt x="1700373" y="294601"/>
                    <a:pt x="1778378" y="286464"/>
                  </a:cubicBezTo>
                  <a:close/>
                  <a:moveTo>
                    <a:pt x="331328" y="286464"/>
                  </a:moveTo>
                  <a:cubicBezTo>
                    <a:pt x="409333" y="294601"/>
                    <a:pt x="488394" y="332574"/>
                    <a:pt x="550213" y="398405"/>
                  </a:cubicBezTo>
                  <a:cubicBezTo>
                    <a:pt x="612033" y="464235"/>
                    <a:pt x="644967" y="545525"/>
                    <a:pt x="648189" y="623887"/>
                  </a:cubicBezTo>
                  <a:cubicBezTo>
                    <a:pt x="570185" y="615750"/>
                    <a:pt x="491123" y="577777"/>
                    <a:pt x="429304" y="511946"/>
                  </a:cubicBezTo>
                  <a:cubicBezTo>
                    <a:pt x="367485" y="446116"/>
                    <a:pt x="334551" y="364826"/>
                    <a:pt x="331328" y="286464"/>
                  </a:cubicBezTo>
                  <a:close/>
                  <a:moveTo>
                    <a:pt x="1564038" y="130737"/>
                  </a:moveTo>
                  <a:cubicBezTo>
                    <a:pt x="1580404" y="207438"/>
                    <a:pt x="1568721" y="294364"/>
                    <a:pt x="1525215" y="373500"/>
                  </a:cubicBezTo>
                  <a:cubicBezTo>
                    <a:pt x="1481710" y="452637"/>
                    <a:pt x="1414576" y="509079"/>
                    <a:pt x="1341045" y="536359"/>
                  </a:cubicBezTo>
                  <a:cubicBezTo>
                    <a:pt x="1324679" y="459657"/>
                    <a:pt x="1336362" y="372731"/>
                    <a:pt x="1379867" y="293595"/>
                  </a:cubicBezTo>
                  <a:cubicBezTo>
                    <a:pt x="1423373" y="214458"/>
                    <a:pt x="1490507" y="158017"/>
                    <a:pt x="1564038" y="130737"/>
                  </a:cubicBezTo>
                  <a:close/>
                  <a:moveTo>
                    <a:pt x="545669" y="130737"/>
                  </a:moveTo>
                  <a:cubicBezTo>
                    <a:pt x="619200" y="158017"/>
                    <a:pt x="686333" y="214458"/>
                    <a:pt x="729839" y="293595"/>
                  </a:cubicBezTo>
                  <a:cubicBezTo>
                    <a:pt x="773344" y="372731"/>
                    <a:pt x="785028" y="459657"/>
                    <a:pt x="768661" y="536359"/>
                  </a:cubicBezTo>
                  <a:cubicBezTo>
                    <a:pt x="695131" y="509078"/>
                    <a:pt x="627996" y="452637"/>
                    <a:pt x="584491" y="373500"/>
                  </a:cubicBezTo>
                  <a:cubicBezTo>
                    <a:pt x="540985" y="294364"/>
                    <a:pt x="529303" y="207438"/>
                    <a:pt x="545669" y="130737"/>
                  </a:cubicBezTo>
                  <a:close/>
                  <a:moveTo>
                    <a:pt x="1317704" y="33206"/>
                  </a:moveTo>
                  <a:cubicBezTo>
                    <a:pt x="1352631" y="103428"/>
                    <a:pt x="1362932" y="190528"/>
                    <a:pt x="1340474" y="277998"/>
                  </a:cubicBezTo>
                  <a:cubicBezTo>
                    <a:pt x="1318015" y="365467"/>
                    <a:pt x="1267027" y="436832"/>
                    <a:pt x="1202591" y="481541"/>
                  </a:cubicBezTo>
                  <a:cubicBezTo>
                    <a:pt x="1167664" y="411319"/>
                    <a:pt x="1157362" y="324219"/>
                    <a:pt x="1179821" y="236749"/>
                  </a:cubicBezTo>
                  <a:cubicBezTo>
                    <a:pt x="1202279" y="149280"/>
                    <a:pt x="1253267" y="77916"/>
                    <a:pt x="1317704" y="33206"/>
                  </a:cubicBezTo>
                  <a:close/>
                  <a:moveTo>
                    <a:pt x="792003" y="33206"/>
                  </a:moveTo>
                  <a:cubicBezTo>
                    <a:pt x="856440" y="77916"/>
                    <a:pt x="907428" y="149280"/>
                    <a:pt x="929886" y="236749"/>
                  </a:cubicBezTo>
                  <a:cubicBezTo>
                    <a:pt x="952345" y="324219"/>
                    <a:pt x="942044" y="411319"/>
                    <a:pt x="907116" y="481541"/>
                  </a:cubicBezTo>
                  <a:cubicBezTo>
                    <a:pt x="842680" y="436831"/>
                    <a:pt x="791692" y="365467"/>
                    <a:pt x="769233" y="277998"/>
                  </a:cubicBezTo>
                  <a:cubicBezTo>
                    <a:pt x="746775" y="190528"/>
                    <a:pt x="757077" y="103428"/>
                    <a:pt x="792003" y="33206"/>
                  </a:cubicBezTo>
                  <a:close/>
                  <a:moveTo>
                    <a:pt x="1054853" y="0"/>
                  </a:moveTo>
                  <a:cubicBezTo>
                    <a:pt x="1106147" y="59330"/>
                    <a:pt x="1137785" y="141132"/>
                    <a:pt x="1137785" y="231438"/>
                  </a:cubicBezTo>
                  <a:cubicBezTo>
                    <a:pt x="1137785" y="321745"/>
                    <a:pt x="1106147" y="403548"/>
                    <a:pt x="1054853" y="462877"/>
                  </a:cubicBezTo>
                  <a:cubicBezTo>
                    <a:pt x="1003560" y="403548"/>
                    <a:pt x="971921" y="321745"/>
                    <a:pt x="971921" y="231438"/>
                  </a:cubicBezTo>
                  <a:cubicBezTo>
                    <a:pt x="971921" y="141132"/>
                    <a:pt x="1003560" y="59330"/>
                    <a:pt x="1054853" y="0"/>
                  </a:cubicBez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en-US" dirty="0">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47" name="KSO_Shape">
              <a:extLst>
                <a:ext uri="{FF2B5EF4-FFF2-40B4-BE49-F238E27FC236}">
                  <a16:creationId xmlns:a16="http://schemas.microsoft.com/office/drawing/2014/main" id="{6A88E154-0275-433F-BCFB-F91A1AACC873}"/>
                </a:ext>
              </a:extLst>
            </p:cNvPr>
            <p:cNvSpPr/>
            <p:nvPr/>
          </p:nvSpPr>
          <p:spPr>
            <a:xfrm>
              <a:off x="9164042" y="1462667"/>
              <a:ext cx="659206" cy="658107"/>
            </a:xfrm>
            <a:custGeom>
              <a:avLst/>
              <a:gdLst>
                <a:gd name="connsiteX0" fmla="*/ 1129309 w 2109706"/>
                <a:gd name="connsiteY0" fmla="*/ 1646317 h 2105544"/>
                <a:gd name="connsiteX1" fmla="*/ 1240594 w 2109706"/>
                <a:gd name="connsiteY1" fmla="*/ 1865537 h 2105544"/>
                <a:gd name="connsiteX2" fmla="*/ 1187323 w 2109706"/>
                <a:gd name="connsiteY2" fmla="*/ 2105544 h 2105544"/>
                <a:gd name="connsiteX3" fmla="*/ 1076038 w 2109706"/>
                <a:gd name="connsiteY3" fmla="*/ 1886325 h 2105544"/>
                <a:gd name="connsiteX4" fmla="*/ 1129309 w 2109706"/>
                <a:gd name="connsiteY4" fmla="*/ 1646317 h 2105544"/>
                <a:gd name="connsiteX5" fmla="*/ 980398 w 2109706"/>
                <a:gd name="connsiteY5" fmla="*/ 1646317 h 2105544"/>
                <a:gd name="connsiteX6" fmla="*/ 1033669 w 2109706"/>
                <a:gd name="connsiteY6" fmla="*/ 1886325 h 2105544"/>
                <a:gd name="connsiteX7" fmla="*/ 922384 w 2109706"/>
                <a:gd name="connsiteY7" fmla="*/ 2105544 h 2105544"/>
                <a:gd name="connsiteX8" fmla="*/ 869113 w 2109706"/>
                <a:gd name="connsiteY8" fmla="*/ 1865537 h 2105544"/>
                <a:gd name="connsiteX9" fmla="*/ 980398 w 2109706"/>
                <a:gd name="connsiteY9" fmla="*/ 1646317 h 2105544"/>
                <a:gd name="connsiteX10" fmla="*/ 1273542 w 2109706"/>
                <a:gd name="connsiteY10" fmla="*/ 1609284 h 2105544"/>
                <a:gd name="connsiteX11" fmla="*/ 1435849 w 2109706"/>
                <a:gd name="connsiteY11" fmla="*/ 1793941 h 2105544"/>
                <a:gd name="connsiteX12" fmla="*/ 1443938 w 2109706"/>
                <a:gd name="connsiteY12" fmla="*/ 2039656 h 2105544"/>
                <a:gd name="connsiteX13" fmla="*/ 1281632 w 2109706"/>
                <a:gd name="connsiteY13" fmla="*/ 1854999 h 2105544"/>
                <a:gd name="connsiteX14" fmla="*/ 1273542 w 2109706"/>
                <a:gd name="connsiteY14" fmla="*/ 1609284 h 2105544"/>
                <a:gd name="connsiteX15" fmla="*/ 836164 w 2109706"/>
                <a:gd name="connsiteY15" fmla="*/ 1609284 h 2105544"/>
                <a:gd name="connsiteX16" fmla="*/ 828074 w 2109706"/>
                <a:gd name="connsiteY16" fmla="*/ 1854999 h 2105544"/>
                <a:gd name="connsiteX17" fmla="*/ 665768 w 2109706"/>
                <a:gd name="connsiteY17" fmla="*/ 2039656 h 2105544"/>
                <a:gd name="connsiteX18" fmla="*/ 673858 w 2109706"/>
                <a:gd name="connsiteY18" fmla="*/ 1793941 h 2105544"/>
                <a:gd name="connsiteX19" fmla="*/ 836164 w 2109706"/>
                <a:gd name="connsiteY19" fmla="*/ 1609284 h 2105544"/>
                <a:gd name="connsiteX20" fmla="*/ 1404034 w 2109706"/>
                <a:gd name="connsiteY20" fmla="*/ 1537545 h 2105544"/>
                <a:gd name="connsiteX21" fmla="*/ 1607164 w 2109706"/>
                <a:gd name="connsiteY21" fmla="*/ 1676037 h 2105544"/>
                <a:gd name="connsiteX22" fmla="*/ 1676106 w 2109706"/>
                <a:gd name="connsiteY22" fmla="*/ 1912020 h 2105544"/>
                <a:gd name="connsiteX23" fmla="*/ 1472977 w 2109706"/>
                <a:gd name="connsiteY23" fmla="*/ 1773529 h 2105544"/>
                <a:gd name="connsiteX24" fmla="*/ 1404034 w 2109706"/>
                <a:gd name="connsiteY24" fmla="*/ 1537545 h 2105544"/>
                <a:gd name="connsiteX25" fmla="*/ 705672 w 2109706"/>
                <a:gd name="connsiteY25" fmla="*/ 1537545 h 2105544"/>
                <a:gd name="connsiteX26" fmla="*/ 636729 w 2109706"/>
                <a:gd name="connsiteY26" fmla="*/ 1773529 h 2105544"/>
                <a:gd name="connsiteX27" fmla="*/ 433600 w 2109706"/>
                <a:gd name="connsiteY27" fmla="*/ 1912020 h 2105544"/>
                <a:gd name="connsiteX28" fmla="*/ 502542 w 2109706"/>
                <a:gd name="connsiteY28" fmla="*/ 1676037 h 2105544"/>
                <a:gd name="connsiteX29" fmla="*/ 705672 w 2109706"/>
                <a:gd name="connsiteY29" fmla="*/ 1537545 h 2105544"/>
                <a:gd name="connsiteX30" fmla="*/ 1512586 w 2109706"/>
                <a:gd name="connsiteY30" fmla="*/ 1435608 h 2105544"/>
                <a:gd name="connsiteX31" fmla="*/ 1743775 w 2109706"/>
                <a:gd name="connsiteY31" fmla="*/ 1519233 h 2105544"/>
                <a:gd name="connsiteX32" fmla="*/ 1869239 w 2109706"/>
                <a:gd name="connsiteY32" fmla="*/ 1730657 h 2105544"/>
                <a:gd name="connsiteX33" fmla="*/ 1638050 w 2109706"/>
                <a:gd name="connsiteY33" fmla="*/ 1647033 h 2105544"/>
                <a:gd name="connsiteX34" fmla="*/ 1512586 w 2109706"/>
                <a:gd name="connsiteY34" fmla="*/ 1435608 h 2105544"/>
                <a:gd name="connsiteX35" fmla="*/ 597120 w 2109706"/>
                <a:gd name="connsiteY35" fmla="*/ 1435608 h 2105544"/>
                <a:gd name="connsiteX36" fmla="*/ 471656 w 2109706"/>
                <a:gd name="connsiteY36" fmla="*/ 1647033 h 2105544"/>
                <a:gd name="connsiteX37" fmla="*/ 240467 w 2109706"/>
                <a:gd name="connsiteY37" fmla="*/ 1730657 h 2105544"/>
                <a:gd name="connsiteX38" fmla="*/ 365931 w 2109706"/>
                <a:gd name="connsiteY38" fmla="*/ 1519233 h 2105544"/>
                <a:gd name="connsiteX39" fmla="*/ 597120 w 2109706"/>
                <a:gd name="connsiteY39" fmla="*/ 1435608 h 2105544"/>
                <a:gd name="connsiteX40" fmla="*/ 1650985 w 2109706"/>
                <a:gd name="connsiteY40" fmla="*/ 1299221 h 2105544"/>
                <a:gd name="connsiteX41" fmla="*/ 1837099 w 2109706"/>
                <a:gd name="connsiteY41" fmla="*/ 1333381 h 2105544"/>
                <a:gd name="connsiteX42" fmla="*/ 2011200 w 2109706"/>
                <a:gd name="connsiteY42" fmla="*/ 1506961 h 2105544"/>
                <a:gd name="connsiteX43" fmla="*/ 1766478 w 2109706"/>
                <a:gd name="connsiteY43" fmla="*/ 1483459 h 2105544"/>
                <a:gd name="connsiteX44" fmla="*/ 1592376 w 2109706"/>
                <a:gd name="connsiteY44" fmla="*/ 1309878 h 2105544"/>
                <a:gd name="connsiteX45" fmla="*/ 1650985 w 2109706"/>
                <a:gd name="connsiteY45" fmla="*/ 1299221 h 2105544"/>
                <a:gd name="connsiteX46" fmla="*/ 458721 w 2109706"/>
                <a:gd name="connsiteY46" fmla="*/ 1299221 h 2105544"/>
                <a:gd name="connsiteX47" fmla="*/ 517330 w 2109706"/>
                <a:gd name="connsiteY47" fmla="*/ 1309878 h 2105544"/>
                <a:gd name="connsiteX48" fmla="*/ 343228 w 2109706"/>
                <a:gd name="connsiteY48" fmla="*/ 1483459 h 2105544"/>
                <a:gd name="connsiteX49" fmla="*/ 98506 w 2109706"/>
                <a:gd name="connsiteY49" fmla="*/ 1506961 h 2105544"/>
                <a:gd name="connsiteX50" fmla="*/ 272607 w 2109706"/>
                <a:gd name="connsiteY50" fmla="*/ 1333381 h 2105544"/>
                <a:gd name="connsiteX51" fmla="*/ 458721 w 2109706"/>
                <a:gd name="connsiteY51" fmla="*/ 1299221 h 2105544"/>
                <a:gd name="connsiteX52" fmla="*/ 1815445 w 2109706"/>
                <a:gd name="connsiteY52" fmla="*/ 1123451 h 2105544"/>
                <a:gd name="connsiteX53" fmla="*/ 1881271 w 2109706"/>
                <a:gd name="connsiteY53" fmla="*/ 1130160 h 2105544"/>
                <a:gd name="connsiteX54" fmla="*/ 2093070 w 2109706"/>
                <a:gd name="connsiteY54" fmla="*/ 1254990 h 2105544"/>
                <a:gd name="connsiteX55" fmla="*/ 1850192 w 2109706"/>
                <a:gd name="connsiteY55" fmla="*/ 1293086 h 2105544"/>
                <a:gd name="connsiteX56" fmla="*/ 1638392 w 2109706"/>
                <a:gd name="connsiteY56" fmla="*/ 1168255 h 2105544"/>
                <a:gd name="connsiteX57" fmla="*/ 1815445 w 2109706"/>
                <a:gd name="connsiteY57" fmla="*/ 1123451 h 2105544"/>
                <a:gd name="connsiteX58" fmla="*/ 294261 w 2109706"/>
                <a:gd name="connsiteY58" fmla="*/ 1123451 h 2105544"/>
                <a:gd name="connsiteX59" fmla="*/ 471314 w 2109706"/>
                <a:gd name="connsiteY59" fmla="*/ 1168256 h 2105544"/>
                <a:gd name="connsiteX60" fmla="*/ 259514 w 2109706"/>
                <a:gd name="connsiteY60" fmla="*/ 1293086 h 2105544"/>
                <a:gd name="connsiteX61" fmla="*/ 16636 w 2109706"/>
                <a:gd name="connsiteY61" fmla="*/ 1254990 h 2105544"/>
                <a:gd name="connsiteX62" fmla="*/ 228435 w 2109706"/>
                <a:gd name="connsiteY62" fmla="*/ 1130160 h 2105544"/>
                <a:gd name="connsiteX63" fmla="*/ 294261 w 2109706"/>
                <a:gd name="connsiteY63" fmla="*/ 1123451 h 2105544"/>
                <a:gd name="connsiteX64" fmla="*/ 1873517 w 2109706"/>
                <a:gd name="connsiteY64" fmla="*/ 922337 h 2105544"/>
                <a:gd name="connsiteX65" fmla="*/ 2109706 w 2109706"/>
                <a:gd name="connsiteY65" fmla="*/ 990574 h 2105544"/>
                <a:gd name="connsiteX66" fmla="*/ 1883932 w 2109706"/>
                <a:gd name="connsiteY66" fmla="*/ 1087874 h 2105544"/>
                <a:gd name="connsiteX67" fmla="*/ 1647742 w 2109706"/>
                <a:gd name="connsiteY67" fmla="*/ 1019638 h 2105544"/>
                <a:gd name="connsiteX68" fmla="*/ 1873517 w 2109706"/>
                <a:gd name="connsiteY68" fmla="*/ 922337 h 2105544"/>
                <a:gd name="connsiteX69" fmla="*/ 236189 w 2109706"/>
                <a:gd name="connsiteY69" fmla="*/ 922337 h 2105544"/>
                <a:gd name="connsiteX70" fmla="*/ 461964 w 2109706"/>
                <a:gd name="connsiteY70" fmla="*/ 1019638 h 2105544"/>
                <a:gd name="connsiteX71" fmla="*/ 225774 w 2109706"/>
                <a:gd name="connsiteY71" fmla="*/ 1087874 h 2105544"/>
                <a:gd name="connsiteX72" fmla="*/ 0 w 2109706"/>
                <a:gd name="connsiteY72" fmla="*/ 990574 h 2105544"/>
                <a:gd name="connsiteX73" fmla="*/ 236189 w 2109706"/>
                <a:gd name="connsiteY73" fmla="*/ 922337 h 2105544"/>
                <a:gd name="connsiteX74" fmla="*/ 1942296 w 2109706"/>
                <a:gd name="connsiteY74" fmla="*/ 704767 h 2105544"/>
                <a:gd name="connsiteX75" fmla="*/ 2060061 w 2109706"/>
                <a:gd name="connsiteY75" fmla="*/ 730327 h 2105544"/>
                <a:gd name="connsiteX76" fmla="*/ 1865578 w 2109706"/>
                <a:gd name="connsiteY76" fmla="*/ 880719 h 2105544"/>
                <a:gd name="connsiteX77" fmla="*/ 1619839 w 2109706"/>
                <a:gd name="connsiteY77" fmla="*/ 873364 h 2105544"/>
                <a:gd name="connsiteX78" fmla="*/ 1814323 w 2109706"/>
                <a:gd name="connsiteY78" fmla="*/ 722973 h 2105544"/>
                <a:gd name="connsiteX79" fmla="*/ 1942296 w 2109706"/>
                <a:gd name="connsiteY79" fmla="*/ 704767 h 2105544"/>
                <a:gd name="connsiteX80" fmla="*/ 167410 w 2109706"/>
                <a:gd name="connsiteY80" fmla="*/ 704767 h 2105544"/>
                <a:gd name="connsiteX81" fmla="*/ 295383 w 2109706"/>
                <a:gd name="connsiteY81" fmla="*/ 722973 h 2105544"/>
                <a:gd name="connsiteX82" fmla="*/ 489867 w 2109706"/>
                <a:gd name="connsiteY82" fmla="*/ 873364 h 2105544"/>
                <a:gd name="connsiteX83" fmla="*/ 244128 w 2109706"/>
                <a:gd name="connsiteY83" fmla="*/ 880719 h 2105544"/>
                <a:gd name="connsiteX84" fmla="*/ 49645 w 2109706"/>
                <a:gd name="connsiteY84" fmla="*/ 730327 h 2105544"/>
                <a:gd name="connsiteX85" fmla="*/ 167410 w 2109706"/>
                <a:gd name="connsiteY85" fmla="*/ 704767 h 2105544"/>
                <a:gd name="connsiteX86" fmla="*/ 1887774 w 2109706"/>
                <a:gd name="connsiteY86" fmla="*/ 487375 h 2105544"/>
                <a:gd name="connsiteX87" fmla="*/ 1947256 w 2109706"/>
                <a:gd name="connsiteY87" fmla="*/ 490603 h 2105544"/>
                <a:gd name="connsiteX88" fmla="*/ 1796284 w 2109706"/>
                <a:gd name="connsiteY88" fmla="*/ 684635 h 2105544"/>
                <a:gd name="connsiteX89" fmla="*/ 1556436 w 2109706"/>
                <a:gd name="connsiteY89" fmla="*/ 738625 h 2105544"/>
                <a:gd name="connsiteX90" fmla="*/ 1707409 w 2109706"/>
                <a:gd name="connsiteY90" fmla="*/ 544592 h 2105544"/>
                <a:gd name="connsiteX91" fmla="*/ 1887774 w 2109706"/>
                <a:gd name="connsiteY91" fmla="*/ 487375 h 2105544"/>
                <a:gd name="connsiteX92" fmla="*/ 221932 w 2109706"/>
                <a:gd name="connsiteY92" fmla="*/ 487375 h 2105544"/>
                <a:gd name="connsiteX93" fmla="*/ 402297 w 2109706"/>
                <a:gd name="connsiteY93" fmla="*/ 544592 h 2105544"/>
                <a:gd name="connsiteX94" fmla="*/ 553270 w 2109706"/>
                <a:gd name="connsiteY94" fmla="*/ 738625 h 2105544"/>
                <a:gd name="connsiteX95" fmla="*/ 313422 w 2109706"/>
                <a:gd name="connsiteY95" fmla="*/ 684635 h 2105544"/>
                <a:gd name="connsiteX96" fmla="*/ 162450 w 2109706"/>
                <a:gd name="connsiteY96" fmla="*/ 490603 h 2105544"/>
                <a:gd name="connsiteX97" fmla="*/ 221932 w 2109706"/>
                <a:gd name="connsiteY97" fmla="*/ 487375 h 2105544"/>
                <a:gd name="connsiteX98" fmla="*/ 1778378 w 2109706"/>
                <a:gd name="connsiteY98" fmla="*/ 286464 h 2105544"/>
                <a:gd name="connsiteX99" fmla="*/ 1680402 w 2109706"/>
                <a:gd name="connsiteY99" fmla="*/ 511946 h 2105544"/>
                <a:gd name="connsiteX100" fmla="*/ 1461517 w 2109706"/>
                <a:gd name="connsiteY100" fmla="*/ 623887 h 2105544"/>
                <a:gd name="connsiteX101" fmla="*/ 1559493 w 2109706"/>
                <a:gd name="connsiteY101" fmla="*/ 398405 h 2105544"/>
                <a:gd name="connsiteX102" fmla="*/ 1778378 w 2109706"/>
                <a:gd name="connsiteY102" fmla="*/ 286464 h 2105544"/>
                <a:gd name="connsiteX103" fmla="*/ 331328 w 2109706"/>
                <a:gd name="connsiteY103" fmla="*/ 286464 h 2105544"/>
                <a:gd name="connsiteX104" fmla="*/ 550213 w 2109706"/>
                <a:gd name="connsiteY104" fmla="*/ 398405 h 2105544"/>
                <a:gd name="connsiteX105" fmla="*/ 648189 w 2109706"/>
                <a:gd name="connsiteY105" fmla="*/ 623887 h 2105544"/>
                <a:gd name="connsiteX106" fmla="*/ 429304 w 2109706"/>
                <a:gd name="connsiteY106" fmla="*/ 511946 h 2105544"/>
                <a:gd name="connsiteX107" fmla="*/ 331328 w 2109706"/>
                <a:gd name="connsiteY107" fmla="*/ 286464 h 2105544"/>
                <a:gd name="connsiteX108" fmla="*/ 1564038 w 2109706"/>
                <a:gd name="connsiteY108" fmla="*/ 130737 h 2105544"/>
                <a:gd name="connsiteX109" fmla="*/ 1525215 w 2109706"/>
                <a:gd name="connsiteY109" fmla="*/ 373500 h 2105544"/>
                <a:gd name="connsiteX110" fmla="*/ 1341045 w 2109706"/>
                <a:gd name="connsiteY110" fmla="*/ 536359 h 2105544"/>
                <a:gd name="connsiteX111" fmla="*/ 1379867 w 2109706"/>
                <a:gd name="connsiteY111" fmla="*/ 293595 h 2105544"/>
                <a:gd name="connsiteX112" fmla="*/ 1564038 w 2109706"/>
                <a:gd name="connsiteY112" fmla="*/ 130737 h 2105544"/>
                <a:gd name="connsiteX113" fmla="*/ 545669 w 2109706"/>
                <a:gd name="connsiteY113" fmla="*/ 130737 h 2105544"/>
                <a:gd name="connsiteX114" fmla="*/ 729839 w 2109706"/>
                <a:gd name="connsiteY114" fmla="*/ 293595 h 2105544"/>
                <a:gd name="connsiteX115" fmla="*/ 768661 w 2109706"/>
                <a:gd name="connsiteY115" fmla="*/ 536359 h 2105544"/>
                <a:gd name="connsiteX116" fmla="*/ 584491 w 2109706"/>
                <a:gd name="connsiteY116" fmla="*/ 373500 h 2105544"/>
                <a:gd name="connsiteX117" fmla="*/ 545669 w 2109706"/>
                <a:gd name="connsiteY117" fmla="*/ 130737 h 2105544"/>
                <a:gd name="connsiteX118" fmla="*/ 1317704 w 2109706"/>
                <a:gd name="connsiteY118" fmla="*/ 33206 h 2105544"/>
                <a:gd name="connsiteX119" fmla="*/ 1340474 w 2109706"/>
                <a:gd name="connsiteY119" fmla="*/ 277998 h 2105544"/>
                <a:gd name="connsiteX120" fmla="*/ 1202591 w 2109706"/>
                <a:gd name="connsiteY120" fmla="*/ 481541 h 2105544"/>
                <a:gd name="connsiteX121" fmla="*/ 1179821 w 2109706"/>
                <a:gd name="connsiteY121" fmla="*/ 236749 h 2105544"/>
                <a:gd name="connsiteX122" fmla="*/ 1317704 w 2109706"/>
                <a:gd name="connsiteY122" fmla="*/ 33206 h 2105544"/>
                <a:gd name="connsiteX123" fmla="*/ 792003 w 2109706"/>
                <a:gd name="connsiteY123" fmla="*/ 33206 h 2105544"/>
                <a:gd name="connsiteX124" fmla="*/ 929886 w 2109706"/>
                <a:gd name="connsiteY124" fmla="*/ 236749 h 2105544"/>
                <a:gd name="connsiteX125" fmla="*/ 907116 w 2109706"/>
                <a:gd name="connsiteY125" fmla="*/ 481541 h 2105544"/>
                <a:gd name="connsiteX126" fmla="*/ 769233 w 2109706"/>
                <a:gd name="connsiteY126" fmla="*/ 277998 h 2105544"/>
                <a:gd name="connsiteX127" fmla="*/ 792003 w 2109706"/>
                <a:gd name="connsiteY127" fmla="*/ 33206 h 2105544"/>
                <a:gd name="connsiteX128" fmla="*/ 1054853 w 2109706"/>
                <a:gd name="connsiteY128" fmla="*/ 0 h 2105544"/>
                <a:gd name="connsiteX129" fmla="*/ 1137785 w 2109706"/>
                <a:gd name="connsiteY129" fmla="*/ 231438 h 2105544"/>
                <a:gd name="connsiteX130" fmla="*/ 1054853 w 2109706"/>
                <a:gd name="connsiteY130" fmla="*/ 462877 h 2105544"/>
                <a:gd name="connsiteX131" fmla="*/ 971921 w 2109706"/>
                <a:gd name="connsiteY131" fmla="*/ 231438 h 2105544"/>
                <a:gd name="connsiteX132" fmla="*/ 1054853 w 2109706"/>
                <a:gd name="connsiteY132" fmla="*/ 0 h 210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109706" h="2105544">
                  <a:moveTo>
                    <a:pt x="1129309" y="1646317"/>
                  </a:moveTo>
                  <a:cubicBezTo>
                    <a:pt x="1187634" y="1698750"/>
                    <a:pt x="1229276" y="1775942"/>
                    <a:pt x="1240594" y="1865537"/>
                  </a:cubicBezTo>
                  <a:cubicBezTo>
                    <a:pt x="1251913" y="1955131"/>
                    <a:pt x="1230775" y="2040254"/>
                    <a:pt x="1187323" y="2105544"/>
                  </a:cubicBezTo>
                  <a:cubicBezTo>
                    <a:pt x="1128998" y="2053111"/>
                    <a:pt x="1087357" y="1975920"/>
                    <a:pt x="1076038" y="1886325"/>
                  </a:cubicBezTo>
                  <a:cubicBezTo>
                    <a:pt x="1064720" y="1796731"/>
                    <a:pt x="1085856" y="1711608"/>
                    <a:pt x="1129309" y="1646317"/>
                  </a:cubicBezTo>
                  <a:close/>
                  <a:moveTo>
                    <a:pt x="980398" y="1646317"/>
                  </a:moveTo>
                  <a:cubicBezTo>
                    <a:pt x="1023850" y="1711608"/>
                    <a:pt x="1044988" y="1796731"/>
                    <a:pt x="1033669" y="1886325"/>
                  </a:cubicBezTo>
                  <a:cubicBezTo>
                    <a:pt x="1022351" y="1975920"/>
                    <a:pt x="980709" y="2053111"/>
                    <a:pt x="922384" y="2105544"/>
                  </a:cubicBezTo>
                  <a:cubicBezTo>
                    <a:pt x="878931" y="2040254"/>
                    <a:pt x="857794" y="1955131"/>
                    <a:pt x="869113" y="1865537"/>
                  </a:cubicBezTo>
                  <a:cubicBezTo>
                    <a:pt x="880431" y="1775942"/>
                    <a:pt x="922073" y="1698750"/>
                    <a:pt x="980398" y="1646317"/>
                  </a:cubicBezTo>
                  <a:close/>
                  <a:moveTo>
                    <a:pt x="1273542" y="1609284"/>
                  </a:moveTo>
                  <a:cubicBezTo>
                    <a:pt x="1343074" y="1645565"/>
                    <a:pt x="1402604" y="1709976"/>
                    <a:pt x="1435849" y="1793941"/>
                  </a:cubicBezTo>
                  <a:cubicBezTo>
                    <a:pt x="1469093" y="1877906"/>
                    <a:pt x="1469789" y="1965610"/>
                    <a:pt x="1443938" y="2039656"/>
                  </a:cubicBezTo>
                  <a:cubicBezTo>
                    <a:pt x="1374406" y="2003375"/>
                    <a:pt x="1314876" y="1938964"/>
                    <a:pt x="1281632" y="1854999"/>
                  </a:cubicBezTo>
                  <a:cubicBezTo>
                    <a:pt x="1248388" y="1771034"/>
                    <a:pt x="1247691" y="1683329"/>
                    <a:pt x="1273542" y="1609284"/>
                  </a:cubicBezTo>
                  <a:close/>
                  <a:moveTo>
                    <a:pt x="836164" y="1609284"/>
                  </a:moveTo>
                  <a:cubicBezTo>
                    <a:pt x="862014" y="1683329"/>
                    <a:pt x="861318" y="1771034"/>
                    <a:pt x="828074" y="1854999"/>
                  </a:cubicBezTo>
                  <a:cubicBezTo>
                    <a:pt x="794830" y="1938964"/>
                    <a:pt x="735299" y="2003375"/>
                    <a:pt x="665768" y="2039656"/>
                  </a:cubicBezTo>
                  <a:cubicBezTo>
                    <a:pt x="639917" y="1965610"/>
                    <a:pt x="640613" y="1877906"/>
                    <a:pt x="673858" y="1793941"/>
                  </a:cubicBezTo>
                  <a:cubicBezTo>
                    <a:pt x="707102" y="1709976"/>
                    <a:pt x="766632" y="1645565"/>
                    <a:pt x="836164" y="1609284"/>
                  </a:cubicBezTo>
                  <a:close/>
                  <a:moveTo>
                    <a:pt x="1404034" y="1537545"/>
                  </a:moveTo>
                  <a:cubicBezTo>
                    <a:pt x="1480404" y="1555395"/>
                    <a:pt x="1554083" y="1602977"/>
                    <a:pt x="1607164" y="1676037"/>
                  </a:cubicBezTo>
                  <a:cubicBezTo>
                    <a:pt x="1660245" y="1749096"/>
                    <a:pt x="1682730" y="1833873"/>
                    <a:pt x="1676106" y="1912020"/>
                  </a:cubicBezTo>
                  <a:cubicBezTo>
                    <a:pt x="1599736" y="1894171"/>
                    <a:pt x="1526058" y="1846589"/>
                    <a:pt x="1472977" y="1773529"/>
                  </a:cubicBezTo>
                  <a:cubicBezTo>
                    <a:pt x="1419896" y="1700470"/>
                    <a:pt x="1397410" y="1615693"/>
                    <a:pt x="1404034" y="1537545"/>
                  </a:cubicBezTo>
                  <a:close/>
                  <a:moveTo>
                    <a:pt x="705672" y="1537545"/>
                  </a:moveTo>
                  <a:cubicBezTo>
                    <a:pt x="712296" y="1615693"/>
                    <a:pt x="689810" y="1700470"/>
                    <a:pt x="636729" y="1773529"/>
                  </a:cubicBezTo>
                  <a:cubicBezTo>
                    <a:pt x="583648" y="1846589"/>
                    <a:pt x="509970" y="1894171"/>
                    <a:pt x="433600" y="1912020"/>
                  </a:cubicBezTo>
                  <a:cubicBezTo>
                    <a:pt x="426976" y="1833872"/>
                    <a:pt x="449461" y="1749096"/>
                    <a:pt x="502542" y="1676037"/>
                  </a:cubicBezTo>
                  <a:cubicBezTo>
                    <a:pt x="555623" y="1602977"/>
                    <a:pt x="629302" y="1555394"/>
                    <a:pt x="705672" y="1537545"/>
                  </a:cubicBezTo>
                  <a:close/>
                  <a:moveTo>
                    <a:pt x="1512586" y="1435608"/>
                  </a:moveTo>
                  <a:cubicBezTo>
                    <a:pt x="1590995" y="1433905"/>
                    <a:pt x="1674193" y="1461669"/>
                    <a:pt x="1743775" y="1519233"/>
                  </a:cubicBezTo>
                  <a:cubicBezTo>
                    <a:pt x="1813358" y="1576796"/>
                    <a:pt x="1856220" y="1653317"/>
                    <a:pt x="1869239" y="1730657"/>
                  </a:cubicBezTo>
                  <a:cubicBezTo>
                    <a:pt x="1790829" y="1732361"/>
                    <a:pt x="1707632" y="1704597"/>
                    <a:pt x="1638050" y="1647033"/>
                  </a:cubicBezTo>
                  <a:cubicBezTo>
                    <a:pt x="1568467" y="1589470"/>
                    <a:pt x="1525604" y="1512949"/>
                    <a:pt x="1512586" y="1435608"/>
                  </a:cubicBezTo>
                  <a:close/>
                  <a:moveTo>
                    <a:pt x="597120" y="1435608"/>
                  </a:moveTo>
                  <a:cubicBezTo>
                    <a:pt x="584101" y="1512948"/>
                    <a:pt x="541239" y="1589470"/>
                    <a:pt x="471656" y="1647033"/>
                  </a:cubicBezTo>
                  <a:cubicBezTo>
                    <a:pt x="402074" y="1704597"/>
                    <a:pt x="318877" y="1732361"/>
                    <a:pt x="240467" y="1730657"/>
                  </a:cubicBezTo>
                  <a:cubicBezTo>
                    <a:pt x="253486" y="1653317"/>
                    <a:pt x="296348" y="1576796"/>
                    <a:pt x="365931" y="1519233"/>
                  </a:cubicBezTo>
                  <a:cubicBezTo>
                    <a:pt x="435513" y="1461669"/>
                    <a:pt x="518710" y="1433904"/>
                    <a:pt x="597120" y="1435608"/>
                  </a:cubicBezTo>
                  <a:close/>
                  <a:moveTo>
                    <a:pt x="1650985" y="1299221"/>
                  </a:moveTo>
                  <a:cubicBezTo>
                    <a:pt x="1711282" y="1293845"/>
                    <a:pt x="1775815" y="1304543"/>
                    <a:pt x="1837099" y="1333381"/>
                  </a:cubicBezTo>
                  <a:cubicBezTo>
                    <a:pt x="1918811" y="1371831"/>
                    <a:pt x="1979356" y="1435289"/>
                    <a:pt x="2011200" y="1506961"/>
                  </a:cubicBezTo>
                  <a:cubicBezTo>
                    <a:pt x="1935677" y="1528112"/>
                    <a:pt x="1848190" y="1521910"/>
                    <a:pt x="1766478" y="1483459"/>
                  </a:cubicBezTo>
                  <a:cubicBezTo>
                    <a:pt x="1684766" y="1445008"/>
                    <a:pt x="1624220" y="1381551"/>
                    <a:pt x="1592376" y="1309878"/>
                  </a:cubicBezTo>
                  <a:cubicBezTo>
                    <a:pt x="1611257" y="1304591"/>
                    <a:pt x="1630885" y="1301013"/>
                    <a:pt x="1650985" y="1299221"/>
                  </a:cubicBezTo>
                  <a:close/>
                  <a:moveTo>
                    <a:pt x="458721" y="1299221"/>
                  </a:moveTo>
                  <a:cubicBezTo>
                    <a:pt x="478820" y="1301013"/>
                    <a:pt x="498449" y="1304591"/>
                    <a:pt x="517330" y="1309878"/>
                  </a:cubicBezTo>
                  <a:cubicBezTo>
                    <a:pt x="485486" y="1381551"/>
                    <a:pt x="424940" y="1445008"/>
                    <a:pt x="343228" y="1483459"/>
                  </a:cubicBezTo>
                  <a:cubicBezTo>
                    <a:pt x="261516" y="1521910"/>
                    <a:pt x="174029" y="1528111"/>
                    <a:pt x="98506" y="1506961"/>
                  </a:cubicBezTo>
                  <a:cubicBezTo>
                    <a:pt x="130349" y="1435289"/>
                    <a:pt x="190895" y="1371831"/>
                    <a:pt x="272607" y="1333381"/>
                  </a:cubicBezTo>
                  <a:cubicBezTo>
                    <a:pt x="333891" y="1304543"/>
                    <a:pt x="398424" y="1293845"/>
                    <a:pt x="458721" y="1299221"/>
                  </a:cubicBezTo>
                  <a:close/>
                  <a:moveTo>
                    <a:pt x="1815445" y="1123451"/>
                  </a:moveTo>
                  <a:cubicBezTo>
                    <a:pt x="1837069" y="1123741"/>
                    <a:pt x="1859095" y="1125929"/>
                    <a:pt x="1881271" y="1130160"/>
                  </a:cubicBezTo>
                  <a:cubicBezTo>
                    <a:pt x="1969979" y="1147082"/>
                    <a:pt x="2044403" y="1193488"/>
                    <a:pt x="2093070" y="1254990"/>
                  </a:cubicBezTo>
                  <a:cubicBezTo>
                    <a:pt x="2025180" y="1294258"/>
                    <a:pt x="1938899" y="1310008"/>
                    <a:pt x="1850192" y="1293086"/>
                  </a:cubicBezTo>
                  <a:cubicBezTo>
                    <a:pt x="1761485" y="1276164"/>
                    <a:pt x="1687060" y="1229758"/>
                    <a:pt x="1638392" y="1168255"/>
                  </a:cubicBezTo>
                  <a:cubicBezTo>
                    <a:pt x="1689310" y="1138805"/>
                    <a:pt x="1750573" y="1122583"/>
                    <a:pt x="1815445" y="1123451"/>
                  </a:cubicBezTo>
                  <a:close/>
                  <a:moveTo>
                    <a:pt x="294261" y="1123451"/>
                  </a:moveTo>
                  <a:cubicBezTo>
                    <a:pt x="359133" y="1122583"/>
                    <a:pt x="420396" y="1138805"/>
                    <a:pt x="471314" y="1168256"/>
                  </a:cubicBezTo>
                  <a:cubicBezTo>
                    <a:pt x="422647" y="1229757"/>
                    <a:pt x="348222" y="1276164"/>
                    <a:pt x="259514" y="1293086"/>
                  </a:cubicBezTo>
                  <a:cubicBezTo>
                    <a:pt x="170807" y="1310008"/>
                    <a:pt x="84526" y="1294257"/>
                    <a:pt x="16636" y="1254990"/>
                  </a:cubicBezTo>
                  <a:cubicBezTo>
                    <a:pt x="65303" y="1193488"/>
                    <a:pt x="139728" y="1147082"/>
                    <a:pt x="228435" y="1130160"/>
                  </a:cubicBezTo>
                  <a:cubicBezTo>
                    <a:pt x="250611" y="1125929"/>
                    <a:pt x="272637" y="1123741"/>
                    <a:pt x="294261" y="1123451"/>
                  </a:cubicBezTo>
                  <a:close/>
                  <a:moveTo>
                    <a:pt x="1873517" y="922337"/>
                  </a:moveTo>
                  <a:cubicBezTo>
                    <a:pt x="1963646" y="916667"/>
                    <a:pt x="2047273" y="943107"/>
                    <a:pt x="2109706" y="990574"/>
                  </a:cubicBezTo>
                  <a:cubicBezTo>
                    <a:pt x="2053714" y="1045491"/>
                    <a:pt x="1974060" y="1082204"/>
                    <a:pt x="1883932" y="1087874"/>
                  </a:cubicBezTo>
                  <a:cubicBezTo>
                    <a:pt x="1793803" y="1093544"/>
                    <a:pt x="1710176" y="1067105"/>
                    <a:pt x="1647742" y="1019638"/>
                  </a:cubicBezTo>
                  <a:cubicBezTo>
                    <a:pt x="1703734" y="964721"/>
                    <a:pt x="1783389" y="928008"/>
                    <a:pt x="1873517" y="922337"/>
                  </a:cubicBezTo>
                  <a:close/>
                  <a:moveTo>
                    <a:pt x="236189" y="922337"/>
                  </a:moveTo>
                  <a:cubicBezTo>
                    <a:pt x="326317" y="928008"/>
                    <a:pt x="405972" y="964720"/>
                    <a:pt x="461964" y="1019638"/>
                  </a:cubicBezTo>
                  <a:cubicBezTo>
                    <a:pt x="399530" y="1067104"/>
                    <a:pt x="315903" y="1093544"/>
                    <a:pt x="225774" y="1087874"/>
                  </a:cubicBezTo>
                  <a:cubicBezTo>
                    <a:pt x="135646" y="1082204"/>
                    <a:pt x="55992" y="1045491"/>
                    <a:pt x="0" y="990574"/>
                  </a:cubicBezTo>
                  <a:cubicBezTo>
                    <a:pt x="62433" y="943107"/>
                    <a:pt x="146060" y="916667"/>
                    <a:pt x="236189" y="922337"/>
                  </a:cubicBezTo>
                  <a:close/>
                  <a:moveTo>
                    <a:pt x="1942296" y="704767"/>
                  </a:moveTo>
                  <a:cubicBezTo>
                    <a:pt x="1983960" y="706288"/>
                    <a:pt x="2023923" y="715103"/>
                    <a:pt x="2060061" y="730327"/>
                  </a:cubicBezTo>
                  <a:cubicBezTo>
                    <a:pt x="2019486" y="797444"/>
                    <a:pt x="1951465" y="852812"/>
                    <a:pt x="1865578" y="880719"/>
                  </a:cubicBezTo>
                  <a:cubicBezTo>
                    <a:pt x="1779691" y="908625"/>
                    <a:pt x="1692116" y="903813"/>
                    <a:pt x="1619839" y="873364"/>
                  </a:cubicBezTo>
                  <a:cubicBezTo>
                    <a:pt x="1660415" y="806248"/>
                    <a:pt x="1728436" y="750879"/>
                    <a:pt x="1814323" y="722973"/>
                  </a:cubicBezTo>
                  <a:cubicBezTo>
                    <a:pt x="1857266" y="709020"/>
                    <a:pt x="1900632" y="703246"/>
                    <a:pt x="1942296" y="704767"/>
                  </a:cubicBezTo>
                  <a:close/>
                  <a:moveTo>
                    <a:pt x="167410" y="704767"/>
                  </a:moveTo>
                  <a:cubicBezTo>
                    <a:pt x="209074" y="703246"/>
                    <a:pt x="252440" y="709020"/>
                    <a:pt x="295383" y="722973"/>
                  </a:cubicBezTo>
                  <a:cubicBezTo>
                    <a:pt x="381270" y="750879"/>
                    <a:pt x="449292" y="806247"/>
                    <a:pt x="489867" y="873364"/>
                  </a:cubicBezTo>
                  <a:cubicBezTo>
                    <a:pt x="417591" y="903813"/>
                    <a:pt x="330015" y="908625"/>
                    <a:pt x="244128" y="880719"/>
                  </a:cubicBezTo>
                  <a:cubicBezTo>
                    <a:pt x="158241" y="852812"/>
                    <a:pt x="90220" y="797444"/>
                    <a:pt x="49645" y="730327"/>
                  </a:cubicBezTo>
                  <a:cubicBezTo>
                    <a:pt x="85783" y="715103"/>
                    <a:pt x="125746" y="706288"/>
                    <a:pt x="167410" y="704767"/>
                  </a:cubicBezTo>
                  <a:close/>
                  <a:moveTo>
                    <a:pt x="1887774" y="487375"/>
                  </a:moveTo>
                  <a:cubicBezTo>
                    <a:pt x="1907940" y="486634"/>
                    <a:pt x="1927862" y="487723"/>
                    <a:pt x="1947256" y="490603"/>
                  </a:cubicBezTo>
                  <a:cubicBezTo>
                    <a:pt x="1924647" y="565702"/>
                    <a:pt x="1872532" y="636247"/>
                    <a:pt x="1796284" y="684635"/>
                  </a:cubicBezTo>
                  <a:cubicBezTo>
                    <a:pt x="1720035" y="733024"/>
                    <a:pt x="1634014" y="750143"/>
                    <a:pt x="1556436" y="738625"/>
                  </a:cubicBezTo>
                  <a:cubicBezTo>
                    <a:pt x="1579046" y="663526"/>
                    <a:pt x="1631161" y="592981"/>
                    <a:pt x="1707409" y="544592"/>
                  </a:cubicBezTo>
                  <a:cubicBezTo>
                    <a:pt x="1764596" y="508300"/>
                    <a:pt x="1827279" y="489599"/>
                    <a:pt x="1887774" y="487375"/>
                  </a:cubicBezTo>
                  <a:close/>
                  <a:moveTo>
                    <a:pt x="221932" y="487375"/>
                  </a:moveTo>
                  <a:cubicBezTo>
                    <a:pt x="282427" y="489598"/>
                    <a:pt x="345111" y="508300"/>
                    <a:pt x="402297" y="544592"/>
                  </a:cubicBezTo>
                  <a:cubicBezTo>
                    <a:pt x="478545" y="592981"/>
                    <a:pt x="530661" y="663526"/>
                    <a:pt x="553270" y="738625"/>
                  </a:cubicBezTo>
                  <a:cubicBezTo>
                    <a:pt x="475692" y="750142"/>
                    <a:pt x="389671" y="733024"/>
                    <a:pt x="313422" y="684635"/>
                  </a:cubicBezTo>
                  <a:cubicBezTo>
                    <a:pt x="237174" y="636247"/>
                    <a:pt x="185059" y="565701"/>
                    <a:pt x="162450" y="490603"/>
                  </a:cubicBezTo>
                  <a:cubicBezTo>
                    <a:pt x="181844" y="487723"/>
                    <a:pt x="201767" y="486634"/>
                    <a:pt x="221932" y="487375"/>
                  </a:cubicBezTo>
                  <a:close/>
                  <a:moveTo>
                    <a:pt x="1778378" y="286464"/>
                  </a:moveTo>
                  <a:cubicBezTo>
                    <a:pt x="1775155" y="364827"/>
                    <a:pt x="1742221" y="446116"/>
                    <a:pt x="1680402" y="511946"/>
                  </a:cubicBezTo>
                  <a:cubicBezTo>
                    <a:pt x="1618583" y="577777"/>
                    <a:pt x="1539522" y="615750"/>
                    <a:pt x="1461517" y="623887"/>
                  </a:cubicBezTo>
                  <a:cubicBezTo>
                    <a:pt x="1464740" y="545525"/>
                    <a:pt x="1497673" y="464235"/>
                    <a:pt x="1559493" y="398405"/>
                  </a:cubicBezTo>
                  <a:cubicBezTo>
                    <a:pt x="1621312" y="332574"/>
                    <a:pt x="1700373" y="294601"/>
                    <a:pt x="1778378" y="286464"/>
                  </a:cubicBezTo>
                  <a:close/>
                  <a:moveTo>
                    <a:pt x="331328" y="286464"/>
                  </a:moveTo>
                  <a:cubicBezTo>
                    <a:pt x="409333" y="294601"/>
                    <a:pt x="488394" y="332574"/>
                    <a:pt x="550213" y="398405"/>
                  </a:cubicBezTo>
                  <a:cubicBezTo>
                    <a:pt x="612033" y="464235"/>
                    <a:pt x="644967" y="545525"/>
                    <a:pt x="648189" y="623887"/>
                  </a:cubicBezTo>
                  <a:cubicBezTo>
                    <a:pt x="570185" y="615750"/>
                    <a:pt x="491123" y="577777"/>
                    <a:pt x="429304" y="511946"/>
                  </a:cubicBezTo>
                  <a:cubicBezTo>
                    <a:pt x="367485" y="446116"/>
                    <a:pt x="334551" y="364826"/>
                    <a:pt x="331328" y="286464"/>
                  </a:cubicBezTo>
                  <a:close/>
                  <a:moveTo>
                    <a:pt x="1564038" y="130737"/>
                  </a:moveTo>
                  <a:cubicBezTo>
                    <a:pt x="1580404" y="207438"/>
                    <a:pt x="1568721" y="294364"/>
                    <a:pt x="1525215" y="373500"/>
                  </a:cubicBezTo>
                  <a:cubicBezTo>
                    <a:pt x="1481710" y="452637"/>
                    <a:pt x="1414576" y="509079"/>
                    <a:pt x="1341045" y="536359"/>
                  </a:cubicBezTo>
                  <a:cubicBezTo>
                    <a:pt x="1324679" y="459657"/>
                    <a:pt x="1336362" y="372731"/>
                    <a:pt x="1379867" y="293595"/>
                  </a:cubicBezTo>
                  <a:cubicBezTo>
                    <a:pt x="1423373" y="214458"/>
                    <a:pt x="1490507" y="158017"/>
                    <a:pt x="1564038" y="130737"/>
                  </a:cubicBezTo>
                  <a:close/>
                  <a:moveTo>
                    <a:pt x="545669" y="130737"/>
                  </a:moveTo>
                  <a:cubicBezTo>
                    <a:pt x="619200" y="158017"/>
                    <a:pt x="686333" y="214458"/>
                    <a:pt x="729839" y="293595"/>
                  </a:cubicBezTo>
                  <a:cubicBezTo>
                    <a:pt x="773344" y="372731"/>
                    <a:pt x="785028" y="459657"/>
                    <a:pt x="768661" y="536359"/>
                  </a:cubicBezTo>
                  <a:cubicBezTo>
                    <a:pt x="695131" y="509078"/>
                    <a:pt x="627996" y="452637"/>
                    <a:pt x="584491" y="373500"/>
                  </a:cubicBezTo>
                  <a:cubicBezTo>
                    <a:pt x="540985" y="294364"/>
                    <a:pt x="529303" y="207438"/>
                    <a:pt x="545669" y="130737"/>
                  </a:cubicBezTo>
                  <a:close/>
                  <a:moveTo>
                    <a:pt x="1317704" y="33206"/>
                  </a:moveTo>
                  <a:cubicBezTo>
                    <a:pt x="1352631" y="103428"/>
                    <a:pt x="1362932" y="190528"/>
                    <a:pt x="1340474" y="277998"/>
                  </a:cubicBezTo>
                  <a:cubicBezTo>
                    <a:pt x="1318015" y="365467"/>
                    <a:pt x="1267027" y="436832"/>
                    <a:pt x="1202591" y="481541"/>
                  </a:cubicBezTo>
                  <a:cubicBezTo>
                    <a:pt x="1167664" y="411319"/>
                    <a:pt x="1157362" y="324219"/>
                    <a:pt x="1179821" y="236749"/>
                  </a:cubicBezTo>
                  <a:cubicBezTo>
                    <a:pt x="1202279" y="149280"/>
                    <a:pt x="1253267" y="77916"/>
                    <a:pt x="1317704" y="33206"/>
                  </a:cubicBezTo>
                  <a:close/>
                  <a:moveTo>
                    <a:pt x="792003" y="33206"/>
                  </a:moveTo>
                  <a:cubicBezTo>
                    <a:pt x="856440" y="77916"/>
                    <a:pt x="907428" y="149280"/>
                    <a:pt x="929886" y="236749"/>
                  </a:cubicBezTo>
                  <a:cubicBezTo>
                    <a:pt x="952345" y="324219"/>
                    <a:pt x="942044" y="411319"/>
                    <a:pt x="907116" y="481541"/>
                  </a:cubicBezTo>
                  <a:cubicBezTo>
                    <a:pt x="842680" y="436831"/>
                    <a:pt x="791692" y="365467"/>
                    <a:pt x="769233" y="277998"/>
                  </a:cubicBezTo>
                  <a:cubicBezTo>
                    <a:pt x="746775" y="190528"/>
                    <a:pt x="757077" y="103428"/>
                    <a:pt x="792003" y="33206"/>
                  </a:cubicBezTo>
                  <a:close/>
                  <a:moveTo>
                    <a:pt x="1054853" y="0"/>
                  </a:moveTo>
                  <a:cubicBezTo>
                    <a:pt x="1106147" y="59330"/>
                    <a:pt x="1137785" y="141132"/>
                    <a:pt x="1137785" y="231438"/>
                  </a:cubicBezTo>
                  <a:cubicBezTo>
                    <a:pt x="1137785" y="321745"/>
                    <a:pt x="1106147" y="403548"/>
                    <a:pt x="1054853" y="462877"/>
                  </a:cubicBezTo>
                  <a:cubicBezTo>
                    <a:pt x="1003560" y="403548"/>
                    <a:pt x="971921" y="321745"/>
                    <a:pt x="971921" y="231438"/>
                  </a:cubicBezTo>
                  <a:cubicBezTo>
                    <a:pt x="971921" y="141132"/>
                    <a:pt x="1003560" y="59330"/>
                    <a:pt x="1054853" y="0"/>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en-US" dirty="0">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49" name="KSO_Shape">
              <a:extLst>
                <a:ext uri="{FF2B5EF4-FFF2-40B4-BE49-F238E27FC236}">
                  <a16:creationId xmlns:a16="http://schemas.microsoft.com/office/drawing/2014/main" id="{B3F59890-0FE8-4C94-A7E2-77F81E530F9A}"/>
                </a:ext>
              </a:extLst>
            </p:cNvPr>
            <p:cNvSpPr/>
            <p:nvPr/>
          </p:nvSpPr>
          <p:spPr>
            <a:xfrm>
              <a:off x="9578633" y="2770884"/>
              <a:ext cx="489229" cy="488414"/>
            </a:xfrm>
            <a:custGeom>
              <a:avLst/>
              <a:gdLst>
                <a:gd name="connsiteX0" fmla="*/ 1129309 w 2109706"/>
                <a:gd name="connsiteY0" fmla="*/ 1646317 h 2105544"/>
                <a:gd name="connsiteX1" fmla="*/ 1240594 w 2109706"/>
                <a:gd name="connsiteY1" fmla="*/ 1865537 h 2105544"/>
                <a:gd name="connsiteX2" fmla="*/ 1187323 w 2109706"/>
                <a:gd name="connsiteY2" fmla="*/ 2105544 h 2105544"/>
                <a:gd name="connsiteX3" fmla="*/ 1076038 w 2109706"/>
                <a:gd name="connsiteY3" fmla="*/ 1886325 h 2105544"/>
                <a:gd name="connsiteX4" fmla="*/ 1129309 w 2109706"/>
                <a:gd name="connsiteY4" fmla="*/ 1646317 h 2105544"/>
                <a:gd name="connsiteX5" fmla="*/ 980398 w 2109706"/>
                <a:gd name="connsiteY5" fmla="*/ 1646317 h 2105544"/>
                <a:gd name="connsiteX6" fmla="*/ 1033669 w 2109706"/>
                <a:gd name="connsiteY6" fmla="*/ 1886325 h 2105544"/>
                <a:gd name="connsiteX7" fmla="*/ 922384 w 2109706"/>
                <a:gd name="connsiteY7" fmla="*/ 2105544 h 2105544"/>
                <a:gd name="connsiteX8" fmla="*/ 869113 w 2109706"/>
                <a:gd name="connsiteY8" fmla="*/ 1865537 h 2105544"/>
                <a:gd name="connsiteX9" fmla="*/ 980398 w 2109706"/>
                <a:gd name="connsiteY9" fmla="*/ 1646317 h 2105544"/>
                <a:gd name="connsiteX10" fmla="*/ 1273542 w 2109706"/>
                <a:gd name="connsiteY10" fmla="*/ 1609284 h 2105544"/>
                <a:gd name="connsiteX11" fmla="*/ 1435849 w 2109706"/>
                <a:gd name="connsiteY11" fmla="*/ 1793941 h 2105544"/>
                <a:gd name="connsiteX12" fmla="*/ 1443938 w 2109706"/>
                <a:gd name="connsiteY12" fmla="*/ 2039656 h 2105544"/>
                <a:gd name="connsiteX13" fmla="*/ 1281632 w 2109706"/>
                <a:gd name="connsiteY13" fmla="*/ 1854999 h 2105544"/>
                <a:gd name="connsiteX14" fmla="*/ 1273542 w 2109706"/>
                <a:gd name="connsiteY14" fmla="*/ 1609284 h 2105544"/>
                <a:gd name="connsiteX15" fmla="*/ 836164 w 2109706"/>
                <a:gd name="connsiteY15" fmla="*/ 1609284 h 2105544"/>
                <a:gd name="connsiteX16" fmla="*/ 828074 w 2109706"/>
                <a:gd name="connsiteY16" fmla="*/ 1854999 h 2105544"/>
                <a:gd name="connsiteX17" fmla="*/ 665768 w 2109706"/>
                <a:gd name="connsiteY17" fmla="*/ 2039656 h 2105544"/>
                <a:gd name="connsiteX18" fmla="*/ 673858 w 2109706"/>
                <a:gd name="connsiteY18" fmla="*/ 1793941 h 2105544"/>
                <a:gd name="connsiteX19" fmla="*/ 836164 w 2109706"/>
                <a:gd name="connsiteY19" fmla="*/ 1609284 h 2105544"/>
                <a:gd name="connsiteX20" fmla="*/ 1404034 w 2109706"/>
                <a:gd name="connsiteY20" fmla="*/ 1537545 h 2105544"/>
                <a:gd name="connsiteX21" fmla="*/ 1607164 w 2109706"/>
                <a:gd name="connsiteY21" fmla="*/ 1676037 h 2105544"/>
                <a:gd name="connsiteX22" fmla="*/ 1676106 w 2109706"/>
                <a:gd name="connsiteY22" fmla="*/ 1912020 h 2105544"/>
                <a:gd name="connsiteX23" fmla="*/ 1472977 w 2109706"/>
                <a:gd name="connsiteY23" fmla="*/ 1773529 h 2105544"/>
                <a:gd name="connsiteX24" fmla="*/ 1404034 w 2109706"/>
                <a:gd name="connsiteY24" fmla="*/ 1537545 h 2105544"/>
                <a:gd name="connsiteX25" fmla="*/ 705672 w 2109706"/>
                <a:gd name="connsiteY25" fmla="*/ 1537545 h 2105544"/>
                <a:gd name="connsiteX26" fmla="*/ 636729 w 2109706"/>
                <a:gd name="connsiteY26" fmla="*/ 1773529 h 2105544"/>
                <a:gd name="connsiteX27" fmla="*/ 433600 w 2109706"/>
                <a:gd name="connsiteY27" fmla="*/ 1912020 h 2105544"/>
                <a:gd name="connsiteX28" fmla="*/ 502542 w 2109706"/>
                <a:gd name="connsiteY28" fmla="*/ 1676037 h 2105544"/>
                <a:gd name="connsiteX29" fmla="*/ 705672 w 2109706"/>
                <a:gd name="connsiteY29" fmla="*/ 1537545 h 2105544"/>
                <a:gd name="connsiteX30" fmla="*/ 1512586 w 2109706"/>
                <a:gd name="connsiteY30" fmla="*/ 1435608 h 2105544"/>
                <a:gd name="connsiteX31" fmla="*/ 1743775 w 2109706"/>
                <a:gd name="connsiteY31" fmla="*/ 1519233 h 2105544"/>
                <a:gd name="connsiteX32" fmla="*/ 1869239 w 2109706"/>
                <a:gd name="connsiteY32" fmla="*/ 1730657 h 2105544"/>
                <a:gd name="connsiteX33" fmla="*/ 1638050 w 2109706"/>
                <a:gd name="connsiteY33" fmla="*/ 1647033 h 2105544"/>
                <a:gd name="connsiteX34" fmla="*/ 1512586 w 2109706"/>
                <a:gd name="connsiteY34" fmla="*/ 1435608 h 2105544"/>
                <a:gd name="connsiteX35" fmla="*/ 597120 w 2109706"/>
                <a:gd name="connsiteY35" fmla="*/ 1435608 h 2105544"/>
                <a:gd name="connsiteX36" fmla="*/ 471656 w 2109706"/>
                <a:gd name="connsiteY36" fmla="*/ 1647033 h 2105544"/>
                <a:gd name="connsiteX37" fmla="*/ 240467 w 2109706"/>
                <a:gd name="connsiteY37" fmla="*/ 1730657 h 2105544"/>
                <a:gd name="connsiteX38" fmla="*/ 365931 w 2109706"/>
                <a:gd name="connsiteY38" fmla="*/ 1519233 h 2105544"/>
                <a:gd name="connsiteX39" fmla="*/ 597120 w 2109706"/>
                <a:gd name="connsiteY39" fmla="*/ 1435608 h 2105544"/>
                <a:gd name="connsiteX40" fmla="*/ 1650985 w 2109706"/>
                <a:gd name="connsiteY40" fmla="*/ 1299221 h 2105544"/>
                <a:gd name="connsiteX41" fmla="*/ 1837099 w 2109706"/>
                <a:gd name="connsiteY41" fmla="*/ 1333381 h 2105544"/>
                <a:gd name="connsiteX42" fmla="*/ 2011200 w 2109706"/>
                <a:gd name="connsiteY42" fmla="*/ 1506961 h 2105544"/>
                <a:gd name="connsiteX43" fmla="*/ 1766478 w 2109706"/>
                <a:gd name="connsiteY43" fmla="*/ 1483459 h 2105544"/>
                <a:gd name="connsiteX44" fmla="*/ 1592376 w 2109706"/>
                <a:gd name="connsiteY44" fmla="*/ 1309878 h 2105544"/>
                <a:gd name="connsiteX45" fmla="*/ 1650985 w 2109706"/>
                <a:gd name="connsiteY45" fmla="*/ 1299221 h 2105544"/>
                <a:gd name="connsiteX46" fmla="*/ 458721 w 2109706"/>
                <a:gd name="connsiteY46" fmla="*/ 1299221 h 2105544"/>
                <a:gd name="connsiteX47" fmla="*/ 517330 w 2109706"/>
                <a:gd name="connsiteY47" fmla="*/ 1309878 h 2105544"/>
                <a:gd name="connsiteX48" fmla="*/ 343228 w 2109706"/>
                <a:gd name="connsiteY48" fmla="*/ 1483459 h 2105544"/>
                <a:gd name="connsiteX49" fmla="*/ 98506 w 2109706"/>
                <a:gd name="connsiteY49" fmla="*/ 1506961 h 2105544"/>
                <a:gd name="connsiteX50" fmla="*/ 272607 w 2109706"/>
                <a:gd name="connsiteY50" fmla="*/ 1333381 h 2105544"/>
                <a:gd name="connsiteX51" fmla="*/ 458721 w 2109706"/>
                <a:gd name="connsiteY51" fmla="*/ 1299221 h 2105544"/>
                <a:gd name="connsiteX52" fmla="*/ 1815445 w 2109706"/>
                <a:gd name="connsiteY52" fmla="*/ 1123451 h 2105544"/>
                <a:gd name="connsiteX53" fmla="*/ 1881271 w 2109706"/>
                <a:gd name="connsiteY53" fmla="*/ 1130160 h 2105544"/>
                <a:gd name="connsiteX54" fmla="*/ 2093070 w 2109706"/>
                <a:gd name="connsiteY54" fmla="*/ 1254990 h 2105544"/>
                <a:gd name="connsiteX55" fmla="*/ 1850192 w 2109706"/>
                <a:gd name="connsiteY55" fmla="*/ 1293086 h 2105544"/>
                <a:gd name="connsiteX56" fmla="*/ 1638392 w 2109706"/>
                <a:gd name="connsiteY56" fmla="*/ 1168255 h 2105544"/>
                <a:gd name="connsiteX57" fmla="*/ 1815445 w 2109706"/>
                <a:gd name="connsiteY57" fmla="*/ 1123451 h 2105544"/>
                <a:gd name="connsiteX58" fmla="*/ 294261 w 2109706"/>
                <a:gd name="connsiteY58" fmla="*/ 1123451 h 2105544"/>
                <a:gd name="connsiteX59" fmla="*/ 471314 w 2109706"/>
                <a:gd name="connsiteY59" fmla="*/ 1168256 h 2105544"/>
                <a:gd name="connsiteX60" fmla="*/ 259514 w 2109706"/>
                <a:gd name="connsiteY60" fmla="*/ 1293086 h 2105544"/>
                <a:gd name="connsiteX61" fmla="*/ 16636 w 2109706"/>
                <a:gd name="connsiteY61" fmla="*/ 1254990 h 2105544"/>
                <a:gd name="connsiteX62" fmla="*/ 228435 w 2109706"/>
                <a:gd name="connsiteY62" fmla="*/ 1130160 h 2105544"/>
                <a:gd name="connsiteX63" fmla="*/ 294261 w 2109706"/>
                <a:gd name="connsiteY63" fmla="*/ 1123451 h 2105544"/>
                <a:gd name="connsiteX64" fmla="*/ 1873517 w 2109706"/>
                <a:gd name="connsiteY64" fmla="*/ 922337 h 2105544"/>
                <a:gd name="connsiteX65" fmla="*/ 2109706 w 2109706"/>
                <a:gd name="connsiteY65" fmla="*/ 990574 h 2105544"/>
                <a:gd name="connsiteX66" fmla="*/ 1883932 w 2109706"/>
                <a:gd name="connsiteY66" fmla="*/ 1087874 h 2105544"/>
                <a:gd name="connsiteX67" fmla="*/ 1647742 w 2109706"/>
                <a:gd name="connsiteY67" fmla="*/ 1019638 h 2105544"/>
                <a:gd name="connsiteX68" fmla="*/ 1873517 w 2109706"/>
                <a:gd name="connsiteY68" fmla="*/ 922337 h 2105544"/>
                <a:gd name="connsiteX69" fmla="*/ 236189 w 2109706"/>
                <a:gd name="connsiteY69" fmla="*/ 922337 h 2105544"/>
                <a:gd name="connsiteX70" fmla="*/ 461964 w 2109706"/>
                <a:gd name="connsiteY70" fmla="*/ 1019638 h 2105544"/>
                <a:gd name="connsiteX71" fmla="*/ 225774 w 2109706"/>
                <a:gd name="connsiteY71" fmla="*/ 1087874 h 2105544"/>
                <a:gd name="connsiteX72" fmla="*/ 0 w 2109706"/>
                <a:gd name="connsiteY72" fmla="*/ 990574 h 2105544"/>
                <a:gd name="connsiteX73" fmla="*/ 236189 w 2109706"/>
                <a:gd name="connsiteY73" fmla="*/ 922337 h 2105544"/>
                <a:gd name="connsiteX74" fmla="*/ 1942296 w 2109706"/>
                <a:gd name="connsiteY74" fmla="*/ 704767 h 2105544"/>
                <a:gd name="connsiteX75" fmla="*/ 2060061 w 2109706"/>
                <a:gd name="connsiteY75" fmla="*/ 730327 h 2105544"/>
                <a:gd name="connsiteX76" fmla="*/ 1865578 w 2109706"/>
                <a:gd name="connsiteY76" fmla="*/ 880719 h 2105544"/>
                <a:gd name="connsiteX77" fmla="*/ 1619839 w 2109706"/>
                <a:gd name="connsiteY77" fmla="*/ 873364 h 2105544"/>
                <a:gd name="connsiteX78" fmla="*/ 1814323 w 2109706"/>
                <a:gd name="connsiteY78" fmla="*/ 722973 h 2105544"/>
                <a:gd name="connsiteX79" fmla="*/ 1942296 w 2109706"/>
                <a:gd name="connsiteY79" fmla="*/ 704767 h 2105544"/>
                <a:gd name="connsiteX80" fmla="*/ 167410 w 2109706"/>
                <a:gd name="connsiteY80" fmla="*/ 704767 h 2105544"/>
                <a:gd name="connsiteX81" fmla="*/ 295383 w 2109706"/>
                <a:gd name="connsiteY81" fmla="*/ 722973 h 2105544"/>
                <a:gd name="connsiteX82" fmla="*/ 489867 w 2109706"/>
                <a:gd name="connsiteY82" fmla="*/ 873364 h 2105544"/>
                <a:gd name="connsiteX83" fmla="*/ 244128 w 2109706"/>
                <a:gd name="connsiteY83" fmla="*/ 880719 h 2105544"/>
                <a:gd name="connsiteX84" fmla="*/ 49645 w 2109706"/>
                <a:gd name="connsiteY84" fmla="*/ 730327 h 2105544"/>
                <a:gd name="connsiteX85" fmla="*/ 167410 w 2109706"/>
                <a:gd name="connsiteY85" fmla="*/ 704767 h 2105544"/>
                <a:gd name="connsiteX86" fmla="*/ 1887774 w 2109706"/>
                <a:gd name="connsiteY86" fmla="*/ 487375 h 2105544"/>
                <a:gd name="connsiteX87" fmla="*/ 1947256 w 2109706"/>
                <a:gd name="connsiteY87" fmla="*/ 490603 h 2105544"/>
                <a:gd name="connsiteX88" fmla="*/ 1796284 w 2109706"/>
                <a:gd name="connsiteY88" fmla="*/ 684635 h 2105544"/>
                <a:gd name="connsiteX89" fmla="*/ 1556436 w 2109706"/>
                <a:gd name="connsiteY89" fmla="*/ 738625 h 2105544"/>
                <a:gd name="connsiteX90" fmla="*/ 1707409 w 2109706"/>
                <a:gd name="connsiteY90" fmla="*/ 544592 h 2105544"/>
                <a:gd name="connsiteX91" fmla="*/ 1887774 w 2109706"/>
                <a:gd name="connsiteY91" fmla="*/ 487375 h 2105544"/>
                <a:gd name="connsiteX92" fmla="*/ 221932 w 2109706"/>
                <a:gd name="connsiteY92" fmla="*/ 487375 h 2105544"/>
                <a:gd name="connsiteX93" fmla="*/ 402297 w 2109706"/>
                <a:gd name="connsiteY93" fmla="*/ 544592 h 2105544"/>
                <a:gd name="connsiteX94" fmla="*/ 553270 w 2109706"/>
                <a:gd name="connsiteY94" fmla="*/ 738625 h 2105544"/>
                <a:gd name="connsiteX95" fmla="*/ 313422 w 2109706"/>
                <a:gd name="connsiteY95" fmla="*/ 684635 h 2105544"/>
                <a:gd name="connsiteX96" fmla="*/ 162450 w 2109706"/>
                <a:gd name="connsiteY96" fmla="*/ 490603 h 2105544"/>
                <a:gd name="connsiteX97" fmla="*/ 221932 w 2109706"/>
                <a:gd name="connsiteY97" fmla="*/ 487375 h 2105544"/>
                <a:gd name="connsiteX98" fmla="*/ 1778378 w 2109706"/>
                <a:gd name="connsiteY98" fmla="*/ 286464 h 2105544"/>
                <a:gd name="connsiteX99" fmla="*/ 1680402 w 2109706"/>
                <a:gd name="connsiteY99" fmla="*/ 511946 h 2105544"/>
                <a:gd name="connsiteX100" fmla="*/ 1461517 w 2109706"/>
                <a:gd name="connsiteY100" fmla="*/ 623887 h 2105544"/>
                <a:gd name="connsiteX101" fmla="*/ 1559493 w 2109706"/>
                <a:gd name="connsiteY101" fmla="*/ 398405 h 2105544"/>
                <a:gd name="connsiteX102" fmla="*/ 1778378 w 2109706"/>
                <a:gd name="connsiteY102" fmla="*/ 286464 h 2105544"/>
                <a:gd name="connsiteX103" fmla="*/ 331328 w 2109706"/>
                <a:gd name="connsiteY103" fmla="*/ 286464 h 2105544"/>
                <a:gd name="connsiteX104" fmla="*/ 550213 w 2109706"/>
                <a:gd name="connsiteY104" fmla="*/ 398405 h 2105544"/>
                <a:gd name="connsiteX105" fmla="*/ 648189 w 2109706"/>
                <a:gd name="connsiteY105" fmla="*/ 623887 h 2105544"/>
                <a:gd name="connsiteX106" fmla="*/ 429304 w 2109706"/>
                <a:gd name="connsiteY106" fmla="*/ 511946 h 2105544"/>
                <a:gd name="connsiteX107" fmla="*/ 331328 w 2109706"/>
                <a:gd name="connsiteY107" fmla="*/ 286464 h 2105544"/>
                <a:gd name="connsiteX108" fmla="*/ 1564038 w 2109706"/>
                <a:gd name="connsiteY108" fmla="*/ 130737 h 2105544"/>
                <a:gd name="connsiteX109" fmla="*/ 1525215 w 2109706"/>
                <a:gd name="connsiteY109" fmla="*/ 373500 h 2105544"/>
                <a:gd name="connsiteX110" fmla="*/ 1341045 w 2109706"/>
                <a:gd name="connsiteY110" fmla="*/ 536359 h 2105544"/>
                <a:gd name="connsiteX111" fmla="*/ 1379867 w 2109706"/>
                <a:gd name="connsiteY111" fmla="*/ 293595 h 2105544"/>
                <a:gd name="connsiteX112" fmla="*/ 1564038 w 2109706"/>
                <a:gd name="connsiteY112" fmla="*/ 130737 h 2105544"/>
                <a:gd name="connsiteX113" fmla="*/ 545669 w 2109706"/>
                <a:gd name="connsiteY113" fmla="*/ 130737 h 2105544"/>
                <a:gd name="connsiteX114" fmla="*/ 729839 w 2109706"/>
                <a:gd name="connsiteY114" fmla="*/ 293595 h 2105544"/>
                <a:gd name="connsiteX115" fmla="*/ 768661 w 2109706"/>
                <a:gd name="connsiteY115" fmla="*/ 536359 h 2105544"/>
                <a:gd name="connsiteX116" fmla="*/ 584491 w 2109706"/>
                <a:gd name="connsiteY116" fmla="*/ 373500 h 2105544"/>
                <a:gd name="connsiteX117" fmla="*/ 545669 w 2109706"/>
                <a:gd name="connsiteY117" fmla="*/ 130737 h 2105544"/>
                <a:gd name="connsiteX118" fmla="*/ 1317704 w 2109706"/>
                <a:gd name="connsiteY118" fmla="*/ 33206 h 2105544"/>
                <a:gd name="connsiteX119" fmla="*/ 1340474 w 2109706"/>
                <a:gd name="connsiteY119" fmla="*/ 277998 h 2105544"/>
                <a:gd name="connsiteX120" fmla="*/ 1202591 w 2109706"/>
                <a:gd name="connsiteY120" fmla="*/ 481541 h 2105544"/>
                <a:gd name="connsiteX121" fmla="*/ 1179821 w 2109706"/>
                <a:gd name="connsiteY121" fmla="*/ 236749 h 2105544"/>
                <a:gd name="connsiteX122" fmla="*/ 1317704 w 2109706"/>
                <a:gd name="connsiteY122" fmla="*/ 33206 h 2105544"/>
                <a:gd name="connsiteX123" fmla="*/ 792003 w 2109706"/>
                <a:gd name="connsiteY123" fmla="*/ 33206 h 2105544"/>
                <a:gd name="connsiteX124" fmla="*/ 929886 w 2109706"/>
                <a:gd name="connsiteY124" fmla="*/ 236749 h 2105544"/>
                <a:gd name="connsiteX125" fmla="*/ 907116 w 2109706"/>
                <a:gd name="connsiteY125" fmla="*/ 481541 h 2105544"/>
                <a:gd name="connsiteX126" fmla="*/ 769233 w 2109706"/>
                <a:gd name="connsiteY126" fmla="*/ 277998 h 2105544"/>
                <a:gd name="connsiteX127" fmla="*/ 792003 w 2109706"/>
                <a:gd name="connsiteY127" fmla="*/ 33206 h 2105544"/>
                <a:gd name="connsiteX128" fmla="*/ 1054853 w 2109706"/>
                <a:gd name="connsiteY128" fmla="*/ 0 h 2105544"/>
                <a:gd name="connsiteX129" fmla="*/ 1137785 w 2109706"/>
                <a:gd name="connsiteY129" fmla="*/ 231438 h 2105544"/>
                <a:gd name="connsiteX130" fmla="*/ 1054853 w 2109706"/>
                <a:gd name="connsiteY130" fmla="*/ 462877 h 2105544"/>
                <a:gd name="connsiteX131" fmla="*/ 971921 w 2109706"/>
                <a:gd name="connsiteY131" fmla="*/ 231438 h 2105544"/>
                <a:gd name="connsiteX132" fmla="*/ 1054853 w 2109706"/>
                <a:gd name="connsiteY132" fmla="*/ 0 h 210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109706" h="2105544">
                  <a:moveTo>
                    <a:pt x="1129309" y="1646317"/>
                  </a:moveTo>
                  <a:cubicBezTo>
                    <a:pt x="1187634" y="1698750"/>
                    <a:pt x="1229276" y="1775942"/>
                    <a:pt x="1240594" y="1865537"/>
                  </a:cubicBezTo>
                  <a:cubicBezTo>
                    <a:pt x="1251913" y="1955131"/>
                    <a:pt x="1230775" y="2040254"/>
                    <a:pt x="1187323" y="2105544"/>
                  </a:cubicBezTo>
                  <a:cubicBezTo>
                    <a:pt x="1128998" y="2053111"/>
                    <a:pt x="1087357" y="1975920"/>
                    <a:pt x="1076038" y="1886325"/>
                  </a:cubicBezTo>
                  <a:cubicBezTo>
                    <a:pt x="1064720" y="1796731"/>
                    <a:pt x="1085856" y="1711608"/>
                    <a:pt x="1129309" y="1646317"/>
                  </a:cubicBezTo>
                  <a:close/>
                  <a:moveTo>
                    <a:pt x="980398" y="1646317"/>
                  </a:moveTo>
                  <a:cubicBezTo>
                    <a:pt x="1023850" y="1711608"/>
                    <a:pt x="1044988" y="1796731"/>
                    <a:pt x="1033669" y="1886325"/>
                  </a:cubicBezTo>
                  <a:cubicBezTo>
                    <a:pt x="1022351" y="1975920"/>
                    <a:pt x="980709" y="2053111"/>
                    <a:pt x="922384" y="2105544"/>
                  </a:cubicBezTo>
                  <a:cubicBezTo>
                    <a:pt x="878931" y="2040254"/>
                    <a:pt x="857794" y="1955131"/>
                    <a:pt x="869113" y="1865537"/>
                  </a:cubicBezTo>
                  <a:cubicBezTo>
                    <a:pt x="880431" y="1775942"/>
                    <a:pt x="922073" y="1698750"/>
                    <a:pt x="980398" y="1646317"/>
                  </a:cubicBezTo>
                  <a:close/>
                  <a:moveTo>
                    <a:pt x="1273542" y="1609284"/>
                  </a:moveTo>
                  <a:cubicBezTo>
                    <a:pt x="1343074" y="1645565"/>
                    <a:pt x="1402604" y="1709976"/>
                    <a:pt x="1435849" y="1793941"/>
                  </a:cubicBezTo>
                  <a:cubicBezTo>
                    <a:pt x="1469093" y="1877906"/>
                    <a:pt x="1469789" y="1965610"/>
                    <a:pt x="1443938" y="2039656"/>
                  </a:cubicBezTo>
                  <a:cubicBezTo>
                    <a:pt x="1374406" y="2003375"/>
                    <a:pt x="1314876" y="1938964"/>
                    <a:pt x="1281632" y="1854999"/>
                  </a:cubicBezTo>
                  <a:cubicBezTo>
                    <a:pt x="1248388" y="1771034"/>
                    <a:pt x="1247691" y="1683329"/>
                    <a:pt x="1273542" y="1609284"/>
                  </a:cubicBezTo>
                  <a:close/>
                  <a:moveTo>
                    <a:pt x="836164" y="1609284"/>
                  </a:moveTo>
                  <a:cubicBezTo>
                    <a:pt x="862014" y="1683329"/>
                    <a:pt x="861318" y="1771034"/>
                    <a:pt x="828074" y="1854999"/>
                  </a:cubicBezTo>
                  <a:cubicBezTo>
                    <a:pt x="794830" y="1938964"/>
                    <a:pt x="735299" y="2003375"/>
                    <a:pt x="665768" y="2039656"/>
                  </a:cubicBezTo>
                  <a:cubicBezTo>
                    <a:pt x="639917" y="1965610"/>
                    <a:pt x="640613" y="1877906"/>
                    <a:pt x="673858" y="1793941"/>
                  </a:cubicBezTo>
                  <a:cubicBezTo>
                    <a:pt x="707102" y="1709976"/>
                    <a:pt x="766632" y="1645565"/>
                    <a:pt x="836164" y="1609284"/>
                  </a:cubicBezTo>
                  <a:close/>
                  <a:moveTo>
                    <a:pt x="1404034" y="1537545"/>
                  </a:moveTo>
                  <a:cubicBezTo>
                    <a:pt x="1480404" y="1555395"/>
                    <a:pt x="1554083" y="1602977"/>
                    <a:pt x="1607164" y="1676037"/>
                  </a:cubicBezTo>
                  <a:cubicBezTo>
                    <a:pt x="1660245" y="1749096"/>
                    <a:pt x="1682730" y="1833873"/>
                    <a:pt x="1676106" y="1912020"/>
                  </a:cubicBezTo>
                  <a:cubicBezTo>
                    <a:pt x="1599736" y="1894171"/>
                    <a:pt x="1526058" y="1846589"/>
                    <a:pt x="1472977" y="1773529"/>
                  </a:cubicBezTo>
                  <a:cubicBezTo>
                    <a:pt x="1419896" y="1700470"/>
                    <a:pt x="1397410" y="1615693"/>
                    <a:pt x="1404034" y="1537545"/>
                  </a:cubicBezTo>
                  <a:close/>
                  <a:moveTo>
                    <a:pt x="705672" y="1537545"/>
                  </a:moveTo>
                  <a:cubicBezTo>
                    <a:pt x="712296" y="1615693"/>
                    <a:pt x="689810" y="1700470"/>
                    <a:pt x="636729" y="1773529"/>
                  </a:cubicBezTo>
                  <a:cubicBezTo>
                    <a:pt x="583648" y="1846589"/>
                    <a:pt x="509970" y="1894171"/>
                    <a:pt x="433600" y="1912020"/>
                  </a:cubicBezTo>
                  <a:cubicBezTo>
                    <a:pt x="426976" y="1833872"/>
                    <a:pt x="449461" y="1749096"/>
                    <a:pt x="502542" y="1676037"/>
                  </a:cubicBezTo>
                  <a:cubicBezTo>
                    <a:pt x="555623" y="1602977"/>
                    <a:pt x="629302" y="1555394"/>
                    <a:pt x="705672" y="1537545"/>
                  </a:cubicBezTo>
                  <a:close/>
                  <a:moveTo>
                    <a:pt x="1512586" y="1435608"/>
                  </a:moveTo>
                  <a:cubicBezTo>
                    <a:pt x="1590995" y="1433905"/>
                    <a:pt x="1674193" y="1461669"/>
                    <a:pt x="1743775" y="1519233"/>
                  </a:cubicBezTo>
                  <a:cubicBezTo>
                    <a:pt x="1813358" y="1576796"/>
                    <a:pt x="1856220" y="1653317"/>
                    <a:pt x="1869239" y="1730657"/>
                  </a:cubicBezTo>
                  <a:cubicBezTo>
                    <a:pt x="1790829" y="1732361"/>
                    <a:pt x="1707632" y="1704597"/>
                    <a:pt x="1638050" y="1647033"/>
                  </a:cubicBezTo>
                  <a:cubicBezTo>
                    <a:pt x="1568467" y="1589470"/>
                    <a:pt x="1525604" y="1512949"/>
                    <a:pt x="1512586" y="1435608"/>
                  </a:cubicBezTo>
                  <a:close/>
                  <a:moveTo>
                    <a:pt x="597120" y="1435608"/>
                  </a:moveTo>
                  <a:cubicBezTo>
                    <a:pt x="584101" y="1512948"/>
                    <a:pt x="541239" y="1589470"/>
                    <a:pt x="471656" y="1647033"/>
                  </a:cubicBezTo>
                  <a:cubicBezTo>
                    <a:pt x="402074" y="1704597"/>
                    <a:pt x="318877" y="1732361"/>
                    <a:pt x="240467" y="1730657"/>
                  </a:cubicBezTo>
                  <a:cubicBezTo>
                    <a:pt x="253486" y="1653317"/>
                    <a:pt x="296348" y="1576796"/>
                    <a:pt x="365931" y="1519233"/>
                  </a:cubicBezTo>
                  <a:cubicBezTo>
                    <a:pt x="435513" y="1461669"/>
                    <a:pt x="518710" y="1433904"/>
                    <a:pt x="597120" y="1435608"/>
                  </a:cubicBezTo>
                  <a:close/>
                  <a:moveTo>
                    <a:pt x="1650985" y="1299221"/>
                  </a:moveTo>
                  <a:cubicBezTo>
                    <a:pt x="1711282" y="1293845"/>
                    <a:pt x="1775815" y="1304543"/>
                    <a:pt x="1837099" y="1333381"/>
                  </a:cubicBezTo>
                  <a:cubicBezTo>
                    <a:pt x="1918811" y="1371831"/>
                    <a:pt x="1979356" y="1435289"/>
                    <a:pt x="2011200" y="1506961"/>
                  </a:cubicBezTo>
                  <a:cubicBezTo>
                    <a:pt x="1935677" y="1528112"/>
                    <a:pt x="1848190" y="1521910"/>
                    <a:pt x="1766478" y="1483459"/>
                  </a:cubicBezTo>
                  <a:cubicBezTo>
                    <a:pt x="1684766" y="1445008"/>
                    <a:pt x="1624220" y="1381551"/>
                    <a:pt x="1592376" y="1309878"/>
                  </a:cubicBezTo>
                  <a:cubicBezTo>
                    <a:pt x="1611257" y="1304591"/>
                    <a:pt x="1630885" y="1301013"/>
                    <a:pt x="1650985" y="1299221"/>
                  </a:cubicBezTo>
                  <a:close/>
                  <a:moveTo>
                    <a:pt x="458721" y="1299221"/>
                  </a:moveTo>
                  <a:cubicBezTo>
                    <a:pt x="478820" y="1301013"/>
                    <a:pt x="498449" y="1304591"/>
                    <a:pt x="517330" y="1309878"/>
                  </a:cubicBezTo>
                  <a:cubicBezTo>
                    <a:pt x="485486" y="1381551"/>
                    <a:pt x="424940" y="1445008"/>
                    <a:pt x="343228" y="1483459"/>
                  </a:cubicBezTo>
                  <a:cubicBezTo>
                    <a:pt x="261516" y="1521910"/>
                    <a:pt x="174029" y="1528111"/>
                    <a:pt x="98506" y="1506961"/>
                  </a:cubicBezTo>
                  <a:cubicBezTo>
                    <a:pt x="130349" y="1435289"/>
                    <a:pt x="190895" y="1371831"/>
                    <a:pt x="272607" y="1333381"/>
                  </a:cubicBezTo>
                  <a:cubicBezTo>
                    <a:pt x="333891" y="1304543"/>
                    <a:pt x="398424" y="1293845"/>
                    <a:pt x="458721" y="1299221"/>
                  </a:cubicBezTo>
                  <a:close/>
                  <a:moveTo>
                    <a:pt x="1815445" y="1123451"/>
                  </a:moveTo>
                  <a:cubicBezTo>
                    <a:pt x="1837069" y="1123741"/>
                    <a:pt x="1859095" y="1125929"/>
                    <a:pt x="1881271" y="1130160"/>
                  </a:cubicBezTo>
                  <a:cubicBezTo>
                    <a:pt x="1969979" y="1147082"/>
                    <a:pt x="2044403" y="1193488"/>
                    <a:pt x="2093070" y="1254990"/>
                  </a:cubicBezTo>
                  <a:cubicBezTo>
                    <a:pt x="2025180" y="1294258"/>
                    <a:pt x="1938899" y="1310008"/>
                    <a:pt x="1850192" y="1293086"/>
                  </a:cubicBezTo>
                  <a:cubicBezTo>
                    <a:pt x="1761485" y="1276164"/>
                    <a:pt x="1687060" y="1229758"/>
                    <a:pt x="1638392" y="1168255"/>
                  </a:cubicBezTo>
                  <a:cubicBezTo>
                    <a:pt x="1689310" y="1138805"/>
                    <a:pt x="1750573" y="1122583"/>
                    <a:pt x="1815445" y="1123451"/>
                  </a:cubicBezTo>
                  <a:close/>
                  <a:moveTo>
                    <a:pt x="294261" y="1123451"/>
                  </a:moveTo>
                  <a:cubicBezTo>
                    <a:pt x="359133" y="1122583"/>
                    <a:pt x="420396" y="1138805"/>
                    <a:pt x="471314" y="1168256"/>
                  </a:cubicBezTo>
                  <a:cubicBezTo>
                    <a:pt x="422647" y="1229757"/>
                    <a:pt x="348222" y="1276164"/>
                    <a:pt x="259514" y="1293086"/>
                  </a:cubicBezTo>
                  <a:cubicBezTo>
                    <a:pt x="170807" y="1310008"/>
                    <a:pt x="84526" y="1294257"/>
                    <a:pt x="16636" y="1254990"/>
                  </a:cubicBezTo>
                  <a:cubicBezTo>
                    <a:pt x="65303" y="1193488"/>
                    <a:pt x="139728" y="1147082"/>
                    <a:pt x="228435" y="1130160"/>
                  </a:cubicBezTo>
                  <a:cubicBezTo>
                    <a:pt x="250611" y="1125929"/>
                    <a:pt x="272637" y="1123741"/>
                    <a:pt x="294261" y="1123451"/>
                  </a:cubicBezTo>
                  <a:close/>
                  <a:moveTo>
                    <a:pt x="1873517" y="922337"/>
                  </a:moveTo>
                  <a:cubicBezTo>
                    <a:pt x="1963646" y="916667"/>
                    <a:pt x="2047273" y="943107"/>
                    <a:pt x="2109706" y="990574"/>
                  </a:cubicBezTo>
                  <a:cubicBezTo>
                    <a:pt x="2053714" y="1045491"/>
                    <a:pt x="1974060" y="1082204"/>
                    <a:pt x="1883932" y="1087874"/>
                  </a:cubicBezTo>
                  <a:cubicBezTo>
                    <a:pt x="1793803" y="1093544"/>
                    <a:pt x="1710176" y="1067105"/>
                    <a:pt x="1647742" y="1019638"/>
                  </a:cubicBezTo>
                  <a:cubicBezTo>
                    <a:pt x="1703734" y="964721"/>
                    <a:pt x="1783389" y="928008"/>
                    <a:pt x="1873517" y="922337"/>
                  </a:cubicBezTo>
                  <a:close/>
                  <a:moveTo>
                    <a:pt x="236189" y="922337"/>
                  </a:moveTo>
                  <a:cubicBezTo>
                    <a:pt x="326317" y="928008"/>
                    <a:pt x="405972" y="964720"/>
                    <a:pt x="461964" y="1019638"/>
                  </a:cubicBezTo>
                  <a:cubicBezTo>
                    <a:pt x="399530" y="1067104"/>
                    <a:pt x="315903" y="1093544"/>
                    <a:pt x="225774" y="1087874"/>
                  </a:cubicBezTo>
                  <a:cubicBezTo>
                    <a:pt x="135646" y="1082204"/>
                    <a:pt x="55992" y="1045491"/>
                    <a:pt x="0" y="990574"/>
                  </a:cubicBezTo>
                  <a:cubicBezTo>
                    <a:pt x="62433" y="943107"/>
                    <a:pt x="146060" y="916667"/>
                    <a:pt x="236189" y="922337"/>
                  </a:cubicBezTo>
                  <a:close/>
                  <a:moveTo>
                    <a:pt x="1942296" y="704767"/>
                  </a:moveTo>
                  <a:cubicBezTo>
                    <a:pt x="1983960" y="706288"/>
                    <a:pt x="2023923" y="715103"/>
                    <a:pt x="2060061" y="730327"/>
                  </a:cubicBezTo>
                  <a:cubicBezTo>
                    <a:pt x="2019486" y="797444"/>
                    <a:pt x="1951465" y="852812"/>
                    <a:pt x="1865578" y="880719"/>
                  </a:cubicBezTo>
                  <a:cubicBezTo>
                    <a:pt x="1779691" y="908625"/>
                    <a:pt x="1692116" y="903813"/>
                    <a:pt x="1619839" y="873364"/>
                  </a:cubicBezTo>
                  <a:cubicBezTo>
                    <a:pt x="1660415" y="806248"/>
                    <a:pt x="1728436" y="750879"/>
                    <a:pt x="1814323" y="722973"/>
                  </a:cubicBezTo>
                  <a:cubicBezTo>
                    <a:pt x="1857266" y="709020"/>
                    <a:pt x="1900632" y="703246"/>
                    <a:pt x="1942296" y="704767"/>
                  </a:cubicBezTo>
                  <a:close/>
                  <a:moveTo>
                    <a:pt x="167410" y="704767"/>
                  </a:moveTo>
                  <a:cubicBezTo>
                    <a:pt x="209074" y="703246"/>
                    <a:pt x="252440" y="709020"/>
                    <a:pt x="295383" y="722973"/>
                  </a:cubicBezTo>
                  <a:cubicBezTo>
                    <a:pt x="381270" y="750879"/>
                    <a:pt x="449292" y="806247"/>
                    <a:pt x="489867" y="873364"/>
                  </a:cubicBezTo>
                  <a:cubicBezTo>
                    <a:pt x="417591" y="903813"/>
                    <a:pt x="330015" y="908625"/>
                    <a:pt x="244128" y="880719"/>
                  </a:cubicBezTo>
                  <a:cubicBezTo>
                    <a:pt x="158241" y="852812"/>
                    <a:pt x="90220" y="797444"/>
                    <a:pt x="49645" y="730327"/>
                  </a:cubicBezTo>
                  <a:cubicBezTo>
                    <a:pt x="85783" y="715103"/>
                    <a:pt x="125746" y="706288"/>
                    <a:pt x="167410" y="704767"/>
                  </a:cubicBezTo>
                  <a:close/>
                  <a:moveTo>
                    <a:pt x="1887774" y="487375"/>
                  </a:moveTo>
                  <a:cubicBezTo>
                    <a:pt x="1907940" y="486634"/>
                    <a:pt x="1927862" y="487723"/>
                    <a:pt x="1947256" y="490603"/>
                  </a:cubicBezTo>
                  <a:cubicBezTo>
                    <a:pt x="1924647" y="565702"/>
                    <a:pt x="1872532" y="636247"/>
                    <a:pt x="1796284" y="684635"/>
                  </a:cubicBezTo>
                  <a:cubicBezTo>
                    <a:pt x="1720035" y="733024"/>
                    <a:pt x="1634014" y="750143"/>
                    <a:pt x="1556436" y="738625"/>
                  </a:cubicBezTo>
                  <a:cubicBezTo>
                    <a:pt x="1579046" y="663526"/>
                    <a:pt x="1631161" y="592981"/>
                    <a:pt x="1707409" y="544592"/>
                  </a:cubicBezTo>
                  <a:cubicBezTo>
                    <a:pt x="1764596" y="508300"/>
                    <a:pt x="1827279" y="489599"/>
                    <a:pt x="1887774" y="487375"/>
                  </a:cubicBezTo>
                  <a:close/>
                  <a:moveTo>
                    <a:pt x="221932" y="487375"/>
                  </a:moveTo>
                  <a:cubicBezTo>
                    <a:pt x="282427" y="489598"/>
                    <a:pt x="345111" y="508300"/>
                    <a:pt x="402297" y="544592"/>
                  </a:cubicBezTo>
                  <a:cubicBezTo>
                    <a:pt x="478545" y="592981"/>
                    <a:pt x="530661" y="663526"/>
                    <a:pt x="553270" y="738625"/>
                  </a:cubicBezTo>
                  <a:cubicBezTo>
                    <a:pt x="475692" y="750142"/>
                    <a:pt x="389671" y="733024"/>
                    <a:pt x="313422" y="684635"/>
                  </a:cubicBezTo>
                  <a:cubicBezTo>
                    <a:pt x="237174" y="636247"/>
                    <a:pt x="185059" y="565701"/>
                    <a:pt x="162450" y="490603"/>
                  </a:cubicBezTo>
                  <a:cubicBezTo>
                    <a:pt x="181844" y="487723"/>
                    <a:pt x="201767" y="486634"/>
                    <a:pt x="221932" y="487375"/>
                  </a:cubicBezTo>
                  <a:close/>
                  <a:moveTo>
                    <a:pt x="1778378" y="286464"/>
                  </a:moveTo>
                  <a:cubicBezTo>
                    <a:pt x="1775155" y="364827"/>
                    <a:pt x="1742221" y="446116"/>
                    <a:pt x="1680402" y="511946"/>
                  </a:cubicBezTo>
                  <a:cubicBezTo>
                    <a:pt x="1618583" y="577777"/>
                    <a:pt x="1539522" y="615750"/>
                    <a:pt x="1461517" y="623887"/>
                  </a:cubicBezTo>
                  <a:cubicBezTo>
                    <a:pt x="1464740" y="545525"/>
                    <a:pt x="1497673" y="464235"/>
                    <a:pt x="1559493" y="398405"/>
                  </a:cubicBezTo>
                  <a:cubicBezTo>
                    <a:pt x="1621312" y="332574"/>
                    <a:pt x="1700373" y="294601"/>
                    <a:pt x="1778378" y="286464"/>
                  </a:cubicBezTo>
                  <a:close/>
                  <a:moveTo>
                    <a:pt x="331328" y="286464"/>
                  </a:moveTo>
                  <a:cubicBezTo>
                    <a:pt x="409333" y="294601"/>
                    <a:pt x="488394" y="332574"/>
                    <a:pt x="550213" y="398405"/>
                  </a:cubicBezTo>
                  <a:cubicBezTo>
                    <a:pt x="612033" y="464235"/>
                    <a:pt x="644967" y="545525"/>
                    <a:pt x="648189" y="623887"/>
                  </a:cubicBezTo>
                  <a:cubicBezTo>
                    <a:pt x="570185" y="615750"/>
                    <a:pt x="491123" y="577777"/>
                    <a:pt x="429304" y="511946"/>
                  </a:cubicBezTo>
                  <a:cubicBezTo>
                    <a:pt x="367485" y="446116"/>
                    <a:pt x="334551" y="364826"/>
                    <a:pt x="331328" y="286464"/>
                  </a:cubicBezTo>
                  <a:close/>
                  <a:moveTo>
                    <a:pt x="1564038" y="130737"/>
                  </a:moveTo>
                  <a:cubicBezTo>
                    <a:pt x="1580404" y="207438"/>
                    <a:pt x="1568721" y="294364"/>
                    <a:pt x="1525215" y="373500"/>
                  </a:cubicBezTo>
                  <a:cubicBezTo>
                    <a:pt x="1481710" y="452637"/>
                    <a:pt x="1414576" y="509079"/>
                    <a:pt x="1341045" y="536359"/>
                  </a:cubicBezTo>
                  <a:cubicBezTo>
                    <a:pt x="1324679" y="459657"/>
                    <a:pt x="1336362" y="372731"/>
                    <a:pt x="1379867" y="293595"/>
                  </a:cubicBezTo>
                  <a:cubicBezTo>
                    <a:pt x="1423373" y="214458"/>
                    <a:pt x="1490507" y="158017"/>
                    <a:pt x="1564038" y="130737"/>
                  </a:cubicBezTo>
                  <a:close/>
                  <a:moveTo>
                    <a:pt x="545669" y="130737"/>
                  </a:moveTo>
                  <a:cubicBezTo>
                    <a:pt x="619200" y="158017"/>
                    <a:pt x="686333" y="214458"/>
                    <a:pt x="729839" y="293595"/>
                  </a:cubicBezTo>
                  <a:cubicBezTo>
                    <a:pt x="773344" y="372731"/>
                    <a:pt x="785028" y="459657"/>
                    <a:pt x="768661" y="536359"/>
                  </a:cubicBezTo>
                  <a:cubicBezTo>
                    <a:pt x="695131" y="509078"/>
                    <a:pt x="627996" y="452637"/>
                    <a:pt x="584491" y="373500"/>
                  </a:cubicBezTo>
                  <a:cubicBezTo>
                    <a:pt x="540985" y="294364"/>
                    <a:pt x="529303" y="207438"/>
                    <a:pt x="545669" y="130737"/>
                  </a:cubicBezTo>
                  <a:close/>
                  <a:moveTo>
                    <a:pt x="1317704" y="33206"/>
                  </a:moveTo>
                  <a:cubicBezTo>
                    <a:pt x="1352631" y="103428"/>
                    <a:pt x="1362932" y="190528"/>
                    <a:pt x="1340474" y="277998"/>
                  </a:cubicBezTo>
                  <a:cubicBezTo>
                    <a:pt x="1318015" y="365467"/>
                    <a:pt x="1267027" y="436832"/>
                    <a:pt x="1202591" y="481541"/>
                  </a:cubicBezTo>
                  <a:cubicBezTo>
                    <a:pt x="1167664" y="411319"/>
                    <a:pt x="1157362" y="324219"/>
                    <a:pt x="1179821" y="236749"/>
                  </a:cubicBezTo>
                  <a:cubicBezTo>
                    <a:pt x="1202279" y="149280"/>
                    <a:pt x="1253267" y="77916"/>
                    <a:pt x="1317704" y="33206"/>
                  </a:cubicBezTo>
                  <a:close/>
                  <a:moveTo>
                    <a:pt x="792003" y="33206"/>
                  </a:moveTo>
                  <a:cubicBezTo>
                    <a:pt x="856440" y="77916"/>
                    <a:pt x="907428" y="149280"/>
                    <a:pt x="929886" y="236749"/>
                  </a:cubicBezTo>
                  <a:cubicBezTo>
                    <a:pt x="952345" y="324219"/>
                    <a:pt x="942044" y="411319"/>
                    <a:pt x="907116" y="481541"/>
                  </a:cubicBezTo>
                  <a:cubicBezTo>
                    <a:pt x="842680" y="436831"/>
                    <a:pt x="791692" y="365467"/>
                    <a:pt x="769233" y="277998"/>
                  </a:cubicBezTo>
                  <a:cubicBezTo>
                    <a:pt x="746775" y="190528"/>
                    <a:pt x="757077" y="103428"/>
                    <a:pt x="792003" y="33206"/>
                  </a:cubicBezTo>
                  <a:close/>
                  <a:moveTo>
                    <a:pt x="1054853" y="0"/>
                  </a:moveTo>
                  <a:cubicBezTo>
                    <a:pt x="1106147" y="59330"/>
                    <a:pt x="1137785" y="141132"/>
                    <a:pt x="1137785" y="231438"/>
                  </a:cubicBezTo>
                  <a:cubicBezTo>
                    <a:pt x="1137785" y="321745"/>
                    <a:pt x="1106147" y="403548"/>
                    <a:pt x="1054853" y="462877"/>
                  </a:cubicBezTo>
                  <a:cubicBezTo>
                    <a:pt x="1003560" y="403548"/>
                    <a:pt x="971921" y="321745"/>
                    <a:pt x="971921" y="231438"/>
                  </a:cubicBezTo>
                  <a:cubicBezTo>
                    <a:pt x="971921" y="141132"/>
                    <a:pt x="1003560" y="59330"/>
                    <a:pt x="1054853" y="0"/>
                  </a:cubicBez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en-US" dirty="0">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50" name="KSO_Shape">
              <a:extLst>
                <a:ext uri="{FF2B5EF4-FFF2-40B4-BE49-F238E27FC236}">
                  <a16:creationId xmlns:a16="http://schemas.microsoft.com/office/drawing/2014/main" id="{4A92F2C8-0A5B-400F-B9FB-004343EBFC91}"/>
                </a:ext>
              </a:extLst>
            </p:cNvPr>
            <p:cNvSpPr/>
            <p:nvPr/>
          </p:nvSpPr>
          <p:spPr>
            <a:xfrm>
              <a:off x="842042" y="2725932"/>
              <a:ext cx="263190" cy="262751"/>
            </a:xfrm>
            <a:custGeom>
              <a:avLst/>
              <a:gdLst>
                <a:gd name="connsiteX0" fmla="*/ 1129309 w 2109706"/>
                <a:gd name="connsiteY0" fmla="*/ 1646317 h 2105544"/>
                <a:gd name="connsiteX1" fmla="*/ 1240594 w 2109706"/>
                <a:gd name="connsiteY1" fmla="*/ 1865537 h 2105544"/>
                <a:gd name="connsiteX2" fmla="*/ 1187323 w 2109706"/>
                <a:gd name="connsiteY2" fmla="*/ 2105544 h 2105544"/>
                <a:gd name="connsiteX3" fmla="*/ 1076038 w 2109706"/>
                <a:gd name="connsiteY3" fmla="*/ 1886325 h 2105544"/>
                <a:gd name="connsiteX4" fmla="*/ 1129309 w 2109706"/>
                <a:gd name="connsiteY4" fmla="*/ 1646317 h 2105544"/>
                <a:gd name="connsiteX5" fmla="*/ 980398 w 2109706"/>
                <a:gd name="connsiteY5" fmla="*/ 1646317 h 2105544"/>
                <a:gd name="connsiteX6" fmla="*/ 1033669 w 2109706"/>
                <a:gd name="connsiteY6" fmla="*/ 1886325 h 2105544"/>
                <a:gd name="connsiteX7" fmla="*/ 922384 w 2109706"/>
                <a:gd name="connsiteY7" fmla="*/ 2105544 h 2105544"/>
                <a:gd name="connsiteX8" fmla="*/ 869113 w 2109706"/>
                <a:gd name="connsiteY8" fmla="*/ 1865537 h 2105544"/>
                <a:gd name="connsiteX9" fmla="*/ 980398 w 2109706"/>
                <a:gd name="connsiteY9" fmla="*/ 1646317 h 2105544"/>
                <a:gd name="connsiteX10" fmla="*/ 1273542 w 2109706"/>
                <a:gd name="connsiteY10" fmla="*/ 1609284 h 2105544"/>
                <a:gd name="connsiteX11" fmla="*/ 1435849 w 2109706"/>
                <a:gd name="connsiteY11" fmla="*/ 1793941 h 2105544"/>
                <a:gd name="connsiteX12" fmla="*/ 1443938 w 2109706"/>
                <a:gd name="connsiteY12" fmla="*/ 2039656 h 2105544"/>
                <a:gd name="connsiteX13" fmla="*/ 1281632 w 2109706"/>
                <a:gd name="connsiteY13" fmla="*/ 1854999 h 2105544"/>
                <a:gd name="connsiteX14" fmla="*/ 1273542 w 2109706"/>
                <a:gd name="connsiteY14" fmla="*/ 1609284 h 2105544"/>
                <a:gd name="connsiteX15" fmla="*/ 836164 w 2109706"/>
                <a:gd name="connsiteY15" fmla="*/ 1609284 h 2105544"/>
                <a:gd name="connsiteX16" fmla="*/ 828074 w 2109706"/>
                <a:gd name="connsiteY16" fmla="*/ 1854999 h 2105544"/>
                <a:gd name="connsiteX17" fmla="*/ 665768 w 2109706"/>
                <a:gd name="connsiteY17" fmla="*/ 2039656 h 2105544"/>
                <a:gd name="connsiteX18" fmla="*/ 673858 w 2109706"/>
                <a:gd name="connsiteY18" fmla="*/ 1793941 h 2105544"/>
                <a:gd name="connsiteX19" fmla="*/ 836164 w 2109706"/>
                <a:gd name="connsiteY19" fmla="*/ 1609284 h 2105544"/>
                <a:gd name="connsiteX20" fmla="*/ 1404034 w 2109706"/>
                <a:gd name="connsiteY20" fmla="*/ 1537545 h 2105544"/>
                <a:gd name="connsiteX21" fmla="*/ 1607164 w 2109706"/>
                <a:gd name="connsiteY21" fmla="*/ 1676037 h 2105544"/>
                <a:gd name="connsiteX22" fmla="*/ 1676106 w 2109706"/>
                <a:gd name="connsiteY22" fmla="*/ 1912020 h 2105544"/>
                <a:gd name="connsiteX23" fmla="*/ 1472977 w 2109706"/>
                <a:gd name="connsiteY23" fmla="*/ 1773529 h 2105544"/>
                <a:gd name="connsiteX24" fmla="*/ 1404034 w 2109706"/>
                <a:gd name="connsiteY24" fmla="*/ 1537545 h 2105544"/>
                <a:gd name="connsiteX25" fmla="*/ 705672 w 2109706"/>
                <a:gd name="connsiteY25" fmla="*/ 1537545 h 2105544"/>
                <a:gd name="connsiteX26" fmla="*/ 636729 w 2109706"/>
                <a:gd name="connsiteY26" fmla="*/ 1773529 h 2105544"/>
                <a:gd name="connsiteX27" fmla="*/ 433600 w 2109706"/>
                <a:gd name="connsiteY27" fmla="*/ 1912020 h 2105544"/>
                <a:gd name="connsiteX28" fmla="*/ 502542 w 2109706"/>
                <a:gd name="connsiteY28" fmla="*/ 1676037 h 2105544"/>
                <a:gd name="connsiteX29" fmla="*/ 705672 w 2109706"/>
                <a:gd name="connsiteY29" fmla="*/ 1537545 h 2105544"/>
                <a:gd name="connsiteX30" fmla="*/ 1512586 w 2109706"/>
                <a:gd name="connsiteY30" fmla="*/ 1435608 h 2105544"/>
                <a:gd name="connsiteX31" fmla="*/ 1743775 w 2109706"/>
                <a:gd name="connsiteY31" fmla="*/ 1519233 h 2105544"/>
                <a:gd name="connsiteX32" fmla="*/ 1869239 w 2109706"/>
                <a:gd name="connsiteY32" fmla="*/ 1730657 h 2105544"/>
                <a:gd name="connsiteX33" fmla="*/ 1638050 w 2109706"/>
                <a:gd name="connsiteY33" fmla="*/ 1647033 h 2105544"/>
                <a:gd name="connsiteX34" fmla="*/ 1512586 w 2109706"/>
                <a:gd name="connsiteY34" fmla="*/ 1435608 h 2105544"/>
                <a:gd name="connsiteX35" fmla="*/ 597120 w 2109706"/>
                <a:gd name="connsiteY35" fmla="*/ 1435608 h 2105544"/>
                <a:gd name="connsiteX36" fmla="*/ 471656 w 2109706"/>
                <a:gd name="connsiteY36" fmla="*/ 1647033 h 2105544"/>
                <a:gd name="connsiteX37" fmla="*/ 240467 w 2109706"/>
                <a:gd name="connsiteY37" fmla="*/ 1730657 h 2105544"/>
                <a:gd name="connsiteX38" fmla="*/ 365931 w 2109706"/>
                <a:gd name="connsiteY38" fmla="*/ 1519233 h 2105544"/>
                <a:gd name="connsiteX39" fmla="*/ 597120 w 2109706"/>
                <a:gd name="connsiteY39" fmla="*/ 1435608 h 2105544"/>
                <a:gd name="connsiteX40" fmla="*/ 1650985 w 2109706"/>
                <a:gd name="connsiteY40" fmla="*/ 1299221 h 2105544"/>
                <a:gd name="connsiteX41" fmla="*/ 1837099 w 2109706"/>
                <a:gd name="connsiteY41" fmla="*/ 1333381 h 2105544"/>
                <a:gd name="connsiteX42" fmla="*/ 2011200 w 2109706"/>
                <a:gd name="connsiteY42" fmla="*/ 1506961 h 2105544"/>
                <a:gd name="connsiteX43" fmla="*/ 1766478 w 2109706"/>
                <a:gd name="connsiteY43" fmla="*/ 1483459 h 2105544"/>
                <a:gd name="connsiteX44" fmla="*/ 1592376 w 2109706"/>
                <a:gd name="connsiteY44" fmla="*/ 1309878 h 2105544"/>
                <a:gd name="connsiteX45" fmla="*/ 1650985 w 2109706"/>
                <a:gd name="connsiteY45" fmla="*/ 1299221 h 2105544"/>
                <a:gd name="connsiteX46" fmla="*/ 458721 w 2109706"/>
                <a:gd name="connsiteY46" fmla="*/ 1299221 h 2105544"/>
                <a:gd name="connsiteX47" fmla="*/ 517330 w 2109706"/>
                <a:gd name="connsiteY47" fmla="*/ 1309878 h 2105544"/>
                <a:gd name="connsiteX48" fmla="*/ 343228 w 2109706"/>
                <a:gd name="connsiteY48" fmla="*/ 1483459 h 2105544"/>
                <a:gd name="connsiteX49" fmla="*/ 98506 w 2109706"/>
                <a:gd name="connsiteY49" fmla="*/ 1506961 h 2105544"/>
                <a:gd name="connsiteX50" fmla="*/ 272607 w 2109706"/>
                <a:gd name="connsiteY50" fmla="*/ 1333381 h 2105544"/>
                <a:gd name="connsiteX51" fmla="*/ 458721 w 2109706"/>
                <a:gd name="connsiteY51" fmla="*/ 1299221 h 2105544"/>
                <a:gd name="connsiteX52" fmla="*/ 1815445 w 2109706"/>
                <a:gd name="connsiteY52" fmla="*/ 1123451 h 2105544"/>
                <a:gd name="connsiteX53" fmla="*/ 1881271 w 2109706"/>
                <a:gd name="connsiteY53" fmla="*/ 1130160 h 2105544"/>
                <a:gd name="connsiteX54" fmla="*/ 2093070 w 2109706"/>
                <a:gd name="connsiteY54" fmla="*/ 1254990 h 2105544"/>
                <a:gd name="connsiteX55" fmla="*/ 1850192 w 2109706"/>
                <a:gd name="connsiteY55" fmla="*/ 1293086 h 2105544"/>
                <a:gd name="connsiteX56" fmla="*/ 1638392 w 2109706"/>
                <a:gd name="connsiteY56" fmla="*/ 1168255 h 2105544"/>
                <a:gd name="connsiteX57" fmla="*/ 1815445 w 2109706"/>
                <a:gd name="connsiteY57" fmla="*/ 1123451 h 2105544"/>
                <a:gd name="connsiteX58" fmla="*/ 294261 w 2109706"/>
                <a:gd name="connsiteY58" fmla="*/ 1123451 h 2105544"/>
                <a:gd name="connsiteX59" fmla="*/ 471314 w 2109706"/>
                <a:gd name="connsiteY59" fmla="*/ 1168256 h 2105544"/>
                <a:gd name="connsiteX60" fmla="*/ 259514 w 2109706"/>
                <a:gd name="connsiteY60" fmla="*/ 1293086 h 2105544"/>
                <a:gd name="connsiteX61" fmla="*/ 16636 w 2109706"/>
                <a:gd name="connsiteY61" fmla="*/ 1254990 h 2105544"/>
                <a:gd name="connsiteX62" fmla="*/ 228435 w 2109706"/>
                <a:gd name="connsiteY62" fmla="*/ 1130160 h 2105544"/>
                <a:gd name="connsiteX63" fmla="*/ 294261 w 2109706"/>
                <a:gd name="connsiteY63" fmla="*/ 1123451 h 2105544"/>
                <a:gd name="connsiteX64" fmla="*/ 1873517 w 2109706"/>
                <a:gd name="connsiteY64" fmla="*/ 922337 h 2105544"/>
                <a:gd name="connsiteX65" fmla="*/ 2109706 w 2109706"/>
                <a:gd name="connsiteY65" fmla="*/ 990574 h 2105544"/>
                <a:gd name="connsiteX66" fmla="*/ 1883932 w 2109706"/>
                <a:gd name="connsiteY66" fmla="*/ 1087874 h 2105544"/>
                <a:gd name="connsiteX67" fmla="*/ 1647742 w 2109706"/>
                <a:gd name="connsiteY67" fmla="*/ 1019638 h 2105544"/>
                <a:gd name="connsiteX68" fmla="*/ 1873517 w 2109706"/>
                <a:gd name="connsiteY68" fmla="*/ 922337 h 2105544"/>
                <a:gd name="connsiteX69" fmla="*/ 236189 w 2109706"/>
                <a:gd name="connsiteY69" fmla="*/ 922337 h 2105544"/>
                <a:gd name="connsiteX70" fmla="*/ 461964 w 2109706"/>
                <a:gd name="connsiteY70" fmla="*/ 1019638 h 2105544"/>
                <a:gd name="connsiteX71" fmla="*/ 225774 w 2109706"/>
                <a:gd name="connsiteY71" fmla="*/ 1087874 h 2105544"/>
                <a:gd name="connsiteX72" fmla="*/ 0 w 2109706"/>
                <a:gd name="connsiteY72" fmla="*/ 990574 h 2105544"/>
                <a:gd name="connsiteX73" fmla="*/ 236189 w 2109706"/>
                <a:gd name="connsiteY73" fmla="*/ 922337 h 2105544"/>
                <a:gd name="connsiteX74" fmla="*/ 1942296 w 2109706"/>
                <a:gd name="connsiteY74" fmla="*/ 704767 h 2105544"/>
                <a:gd name="connsiteX75" fmla="*/ 2060061 w 2109706"/>
                <a:gd name="connsiteY75" fmla="*/ 730327 h 2105544"/>
                <a:gd name="connsiteX76" fmla="*/ 1865578 w 2109706"/>
                <a:gd name="connsiteY76" fmla="*/ 880719 h 2105544"/>
                <a:gd name="connsiteX77" fmla="*/ 1619839 w 2109706"/>
                <a:gd name="connsiteY77" fmla="*/ 873364 h 2105544"/>
                <a:gd name="connsiteX78" fmla="*/ 1814323 w 2109706"/>
                <a:gd name="connsiteY78" fmla="*/ 722973 h 2105544"/>
                <a:gd name="connsiteX79" fmla="*/ 1942296 w 2109706"/>
                <a:gd name="connsiteY79" fmla="*/ 704767 h 2105544"/>
                <a:gd name="connsiteX80" fmla="*/ 167410 w 2109706"/>
                <a:gd name="connsiteY80" fmla="*/ 704767 h 2105544"/>
                <a:gd name="connsiteX81" fmla="*/ 295383 w 2109706"/>
                <a:gd name="connsiteY81" fmla="*/ 722973 h 2105544"/>
                <a:gd name="connsiteX82" fmla="*/ 489867 w 2109706"/>
                <a:gd name="connsiteY82" fmla="*/ 873364 h 2105544"/>
                <a:gd name="connsiteX83" fmla="*/ 244128 w 2109706"/>
                <a:gd name="connsiteY83" fmla="*/ 880719 h 2105544"/>
                <a:gd name="connsiteX84" fmla="*/ 49645 w 2109706"/>
                <a:gd name="connsiteY84" fmla="*/ 730327 h 2105544"/>
                <a:gd name="connsiteX85" fmla="*/ 167410 w 2109706"/>
                <a:gd name="connsiteY85" fmla="*/ 704767 h 2105544"/>
                <a:gd name="connsiteX86" fmla="*/ 1887774 w 2109706"/>
                <a:gd name="connsiteY86" fmla="*/ 487375 h 2105544"/>
                <a:gd name="connsiteX87" fmla="*/ 1947256 w 2109706"/>
                <a:gd name="connsiteY87" fmla="*/ 490603 h 2105544"/>
                <a:gd name="connsiteX88" fmla="*/ 1796284 w 2109706"/>
                <a:gd name="connsiteY88" fmla="*/ 684635 h 2105544"/>
                <a:gd name="connsiteX89" fmla="*/ 1556436 w 2109706"/>
                <a:gd name="connsiteY89" fmla="*/ 738625 h 2105544"/>
                <a:gd name="connsiteX90" fmla="*/ 1707409 w 2109706"/>
                <a:gd name="connsiteY90" fmla="*/ 544592 h 2105544"/>
                <a:gd name="connsiteX91" fmla="*/ 1887774 w 2109706"/>
                <a:gd name="connsiteY91" fmla="*/ 487375 h 2105544"/>
                <a:gd name="connsiteX92" fmla="*/ 221932 w 2109706"/>
                <a:gd name="connsiteY92" fmla="*/ 487375 h 2105544"/>
                <a:gd name="connsiteX93" fmla="*/ 402297 w 2109706"/>
                <a:gd name="connsiteY93" fmla="*/ 544592 h 2105544"/>
                <a:gd name="connsiteX94" fmla="*/ 553270 w 2109706"/>
                <a:gd name="connsiteY94" fmla="*/ 738625 h 2105544"/>
                <a:gd name="connsiteX95" fmla="*/ 313422 w 2109706"/>
                <a:gd name="connsiteY95" fmla="*/ 684635 h 2105544"/>
                <a:gd name="connsiteX96" fmla="*/ 162450 w 2109706"/>
                <a:gd name="connsiteY96" fmla="*/ 490603 h 2105544"/>
                <a:gd name="connsiteX97" fmla="*/ 221932 w 2109706"/>
                <a:gd name="connsiteY97" fmla="*/ 487375 h 2105544"/>
                <a:gd name="connsiteX98" fmla="*/ 1778378 w 2109706"/>
                <a:gd name="connsiteY98" fmla="*/ 286464 h 2105544"/>
                <a:gd name="connsiteX99" fmla="*/ 1680402 w 2109706"/>
                <a:gd name="connsiteY99" fmla="*/ 511946 h 2105544"/>
                <a:gd name="connsiteX100" fmla="*/ 1461517 w 2109706"/>
                <a:gd name="connsiteY100" fmla="*/ 623887 h 2105544"/>
                <a:gd name="connsiteX101" fmla="*/ 1559493 w 2109706"/>
                <a:gd name="connsiteY101" fmla="*/ 398405 h 2105544"/>
                <a:gd name="connsiteX102" fmla="*/ 1778378 w 2109706"/>
                <a:gd name="connsiteY102" fmla="*/ 286464 h 2105544"/>
                <a:gd name="connsiteX103" fmla="*/ 331328 w 2109706"/>
                <a:gd name="connsiteY103" fmla="*/ 286464 h 2105544"/>
                <a:gd name="connsiteX104" fmla="*/ 550213 w 2109706"/>
                <a:gd name="connsiteY104" fmla="*/ 398405 h 2105544"/>
                <a:gd name="connsiteX105" fmla="*/ 648189 w 2109706"/>
                <a:gd name="connsiteY105" fmla="*/ 623887 h 2105544"/>
                <a:gd name="connsiteX106" fmla="*/ 429304 w 2109706"/>
                <a:gd name="connsiteY106" fmla="*/ 511946 h 2105544"/>
                <a:gd name="connsiteX107" fmla="*/ 331328 w 2109706"/>
                <a:gd name="connsiteY107" fmla="*/ 286464 h 2105544"/>
                <a:gd name="connsiteX108" fmla="*/ 1564038 w 2109706"/>
                <a:gd name="connsiteY108" fmla="*/ 130737 h 2105544"/>
                <a:gd name="connsiteX109" fmla="*/ 1525215 w 2109706"/>
                <a:gd name="connsiteY109" fmla="*/ 373500 h 2105544"/>
                <a:gd name="connsiteX110" fmla="*/ 1341045 w 2109706"/>
                <a:gd name="connsiteY110" fmla="*/ 536359 h 2105544"/>
                <a:gd name="connsiteX111" fmla="*/ 1379867 w 2109706"/>
                <a:gd name="connsiteY111" fmla="*/ 293595 h 2105544"/>
                <a:gd name="connsiteX112" fmla="*/ 1564038 w 2109706"/>
                <a:gd name="connsiteY112" fmla="*/ 130737 h 2105544"/>
                <a:gd name="connsiteX113" fmla="*/ 545669 w 2109706"/>
                <a:gd name="connsiteY113" fmla="*/ 130737 h 2105544"/>
                <a:gd name="connsiteX114" fmla="*/ 729839 w 2109706"/>
                <a:gd name="connsiteY114" fmla="*/ 293595 h 2105544"/>
                <a:gd name="connsiteX115" fmla="*/ 768661 w 2109706"/>
                <a:gd name="connsiteY115" fmla="*/ 536359 h 2105544"/>
                <a:gd name="connsiteX116" fmla="*/ 584491 w 2109706"/>
                <a:gd name="connsiteY116" fmla="*/ 373500 h 2105544"/>
                <a:gd name="connsiteX117" fmla="*/ 545669 w 2109706"/>
                <a:gd name="connsiteY117" fmla="*/ 130737 h 2105544"/>
                <a:gd name="connsiteX118" fmla="*/ 1317704 w 2109706"/>
                <a:gd name="connsiteY118" fmla="*/ 33206 h 2105544"/>
                <a:gd name="connsiteX119" fmla="*/ 1340474 w 2109706"/>
                <a:gd name="connsiteY119" fmla="*/ 277998 h 2105544"/>
                <a:gd name="connsiteX120" fmla="*/ 1202591 w 2109706"/>
                <a:gd name="connsiteY120" fmla="*/ 481541 h 2105544"/>
                <a:gd name="connsiteX121" fmla="*/ 1179821 w 2109706"/>
                <a:gd name="connsiteY121" fmla="*/ 236749 h 2105544"/>
                <a:gd name="connsiteX122" fmla="*/ 1317704 w 2109706"/>
                <a:gd name="connsiteY122" fmla="*/ 33206 h 2105544"/>
                <a:gd name="connsiteX123" fmla="*/ 792003 w 2109706"/>
                <a:gd name="connsiteY123" fmla="*/ 33206 h 2105544"/>
                <a:gd name="connsiteX124" fmla="*/ 929886 w 2109706"/>
                <a:gd name="connsiteY124" fmla="*/ 236749 h 2105544"/>
                <a:gd name="connsiteX125" fmla="*/ 907116 w 2109706"/>
                <a:gd name="connsiteY125" fmla="*/ 481541 h 2105544"/>
                <a:gd name="connsiteX126" fmla="*/ 769233 w 2109706"/>
                <a:gd name="connsiteY126" fmla="*/ 277998 h 2105544"/>
                <a:gd name="connsiteX127" fmla="*/ 792003 w 2109706"/>
                <a:gd name="connsiteY127" fmla="*/ 33206 h 2105544"/>
                <a:gd name="connsiteX128" fmla="*/ 1054853 w 2109706"/>
                <a:gd name="connsiteY128" fmla="*/ 0 h 2105544"/>
                <a:gd name="connsiteX129" fmla="*/ 1137785 w 2109706"/>
                <a:gd name="connsiteY129" fmla="*/ 231438 h 2105544"/>
                <a:gd name="connsiteX130" fmla="*/ 1054853 w 2109706"/>
                <a:gd name="connsiteY130" fmla="*/ 462877 h 2105544"/>
                <a:gd name="connsiteX131" fmla="*/ 971921 w 2109706"/>
                <a:gd name="connsiteY131" fmla="*/ 231438 h 2105544"/>
                <a:gd name="connsiteX132" fmla="*/ 1054853 w 2109706"/>
                <a:gd name="connsiteY132" fmla="*/ 0 h 210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2109706" h="2105544">
                  <a:moveTo>
                    <a:pt x="1129309" y="1646317"/>
                  </a:moveTo>
                  <a:cubicBezTo>
                    <a:pt x="1187634" y="1698750"/>
                    <a:pt x="1229276" y="1775942"/>
                    <a:pt x="1240594" y="1865537"/>
                  </a:cubicBezTo>
                  <a:cubicBezTo>
                    <a:pt x="1251913" y="1955131"/>
                    <a:pt x="1230775" y="2040254"/>
                    <a:pt x="1187323" y="2105544"/>
                  </a:cubicBezTo>
                  <a:cubicBezTo>
                    <a:pt x="1128998" y="2053111"/>
                    <a:pt x="1087357" y="1975920"/>
                    <a:pt x="1076038" y="1886325"/>
                  </a:cubicBezTo>
                  <a:cubicBezTo>
                    <a:pt x="1064720" y="1796731"/>
                    <a:pt x="1085856" y="1711608"/>
                    <a:pt x="1129309" y="1646317"/>
                  </a:cubicBezTo>
                  <a:close/>
                  <a:moveTo>
                    <a:pt x="980398" y="1646317"/>
                  </a:moveTo>
                  <a:cubicBezTo>
                    <a:pt x="1023850" y="1711608"/>
                    <a:pt x="1044988" y="1796731"/>
                    <a:pt x="1033669" y="1886325"/>
                  </a:cubicBezTo>
                  <a:cubicBezTo>
                    <a:pt x="1022351" y="1975920"/>
                    <a:pt x="980709" y="2053111"/>
                    <a:pt x="922384" y="2105544"/>
                  </a:cubicBezTo>
                  <a:cubicBezTo>
                    <a:pt x="878931" y="2040254"/>
                    <a:pt x="857794" y="1955131"/>
                    <a:pt x="869113" y="1865537"/>
                  </a:cubicBezTo>
                  <a:cubicBezTo>
                    <a:pt x="880431" y="1775942"/>
                    <a:pt x="922073" y="1698750"/>
                    <a:pt x="980398" y="1646317"/>
                  </a:cubicBezTo>
                  <a:close/>
                  <a:moveTo>
                    <a:pt x="1273542" y="1609284"/>
                  </a:moveTo>
                  <a:cubicBezTo>
                    <a:pt x="1343074" y="1645565"/>
                    <a:pt x="1402604" y="1709976"/>
                    <a:pt x="1435849" y="1793941"/>
                  </a:cubicBezTo>
                  <a:cubicBezTo>
                    <a:pt x="1469093" y="1877906"/>
                    <a:pt x="1469789" y="1965610"/>
                    <a:pt x="1443938" y="2039656"/>
                  </a:cubicBezTo>
                  <a:cubicBezTo>
                    <a:pt x="1374406" y="2003375"/>
                    <a:pt x="1314876" y="1938964"/>
                    <a:pt x="1281632" y="1854999"/>
                  </a:cubicBezTo>
                  <a:cubicBezTo>
                    <a:pt x="1248388" y="1771034"/>
                    <a:pt x="1247691" y="1683329"/>
                    <a:pt x="1273542" y="1609284"/>
                  </a:cubicBezTo>
                  <a:close/>
                  <a:moveTo>
                    <a:pt x="836164" y="1609284"/>
                  </a:moveTo>
                  <a:cubicBezTo>
                    <a:pt x="862014" y="1683329"/>
                    <a:pt x="861318" y="1771034"/>
                    <a:pt x="828074" y="1854999"/>
                  </a:cubicBezTo>
                  <a:cubicBezTo>
                    <a:pt x="794830" y="1938964"/>
                    <a:pt x="735299" y="2003375"/>
                    <a:pt x="665768" y="2039656"/>
                  </a:cubicBezTo>
                  <a:cubicBezTo>
                    <a:pt x="639917" y="1965610"/>
                    <a:pt x="640613" y="1877906"/>
                    <a:pt x="673858" y="1793941"/>
                  </a:cubicBezTo>
                  <a:cubicBezTo>
                    <a:pt x="707102" y="1709976"/>
                    <a:pt x="766632" y="1645565"/>
                    <a:pt x="836164" y="1609284"/>
                  </a:cubicBezTo>
                  <a:close/>
                  <a:moveTo>
                    <a:pt x="1404034" y="1537545"/>
                  </a:moveTo>
                  <a:cubicBezTo>
                    <a:pt x="1480404" y="1555395"/>
                    <a:pt x="1554083" y="1602977"/>
                    <a:pt x="1607164" y="1676037"/>
                  </a:cubicBezTo>
                  <a:cubicBezTo>
                    <a:pt x="1660245" y="1749096"/>
                    <a:pt x="1682730" y="1833873"/>
                    <a:pt x="1676106" y="1912020"/>
                  </a:cubicBezTo>
                  <a:cubicBezTo>
                    <a:pt x="1599736" y="1894171"/>
                    <a:pt x="1526058" y="1846589"/>
                    <a:pt x="1472977" y="1773529"/>
                  </a:cubicBezTo>
                  <a:cubicBezTo>
                    <a:pt x="1419896" y="1700470"/>
                    <a:pt x="1397410" y="1615693"/>
                    <a:pt x="1404034" y="1537545"/>
                  </a:cubicBezTo>
                  <a:close/>
                  <a:moveTo>
                    <a:pt x="705672" y="1537545"/>
                  </a:moveTo>
                  <a:cubicBezTo>
                    <a:pt x="712296" y="1615693"/>
                    <a:pt x="689810" y="1700470"/>
                    <a:pt x="636729" y="1773529"/>
                  </a:cubicBezTo>
                  <a:cubicBezTo>
                    <a:pt x="583648" y="1846589"/>
                    <a:pt x="509970" y="1894171"/>
                    <a:pt x="433600" y="1912020"/>
                  </a:cubicBezTo>
                  <a:cubicBezTo>
                    <a:pt x="426976" y="1833872"/>
                    <a:pt x="449461" y="1749096"/>
                    <a:pt x="502542" y="1676037"/>
                  </a:cubicBezTo>
                  <a:cubicBezTo>
                    <a:pt x="555623" y="1602977"/>
                    <a:pt x="629302" y="1555394"/>
                    <a:pt x="705672" y="1537545"/>
                  </a:cubicBezTo>
                  <a:close/>
                  <a:moveTo>
                    <a:pt x="1512586" y="1435608"/>
                  </a:moveTo>
                  <a:cubicBezTo>
                    <a:pt x="1590995" y="1433905"/>
                    <a:pt x="1674193" y="1461669"/>
                    <a:pt x="1743775" y="1519233"/>
                  </a:cubicBezTo>
                  <a:cubicBezTo>
                    <a:pt x="1813358" y="1576796"/>
                    <a:pt x="1856220" y="1653317"/>
                    <a:pt x="1869239" y="1730657"/>
                  </a:cubicBezTo>
                  <a:cubicBezTo>
                    <a:pt x="1790829" y="1732361"/>
                    <a:pt x="1707632" y="1704597"/>
                    <a:pt x="1638050" y="1647033"/>
                  </a:cubicBezTo>
                  <a:cubicBezTo>
                    <a:pt x="1568467" y="1589470"/>
                    <a:pt x="1525604" y="1512949"/>
                    <a:pt x="1512586" y="1435608"/>
                  </a:cubicBezTo>
                  <a:close/>
                  <a:moveTo>
                    <a:pt x="597120" y="1435608"/>
                  </a:moveTo>
                  <a:cubicBezTo>
                    <a:pt x="584101" y="1512948"/>
                    <a:pt x="541239" y="1589470"/>
                    <a:pt x="471656" y="1647033"/>
                  </a:cubicBezTo>
                  <a:cubicBezTo>
                    <a:pt x="402074" y="1704597"/>
                    <a:pt x="318877" y="1732361"/>
                    <a:pt x="240467" y="1730657"/>
                  </a:cubicBezTo>
                  <a:cubicBezTo>
                    <a:pt x="253486" y="1653317"/>
                    <a:pt x="296348" y="1576796"/>
                    <a:pt x="365931" y="1519233"/>
                  </a:cubicBezTo>
                  <a:cubicBezTo>
                    <a:pt x="435513" y="1461669"/>
                    <a:pt x="518710" y="1433904"/>
                    <a:pt x="597120" y="1435608"/>
                  </a:cubicBezTo>
                  <a:close/>
                  <a:moveTo>
                    <a:pt x="1650985" y="1299221"/>
                  </a:moveTo>
                  <a:cubicBezTo>
                    <a:pt x="1711282" y="1293845"/>
                    <a:pt x="1775815" y="1304543"/>
                    <a:pt x="1837099" y="1333381"/>
                  </a:cubicBezTo>
                  <a:cubicBezTo>
                    <a:pt x="1918811" y="1371831"/>
                    <a:pt x="1979356" y="1435289"/>
                    <a:pt x="2011200" y="1506961"/>
                  </a:cubicBezTo>
                  <a:cubicBezTo>
                    <a:pt x="1935677" y="1528112"/>
                    <a:pt x="1848190" y="1521910"/>
                    <a:pt x="1766478" y="1483459"/>
                  </a:cubicBezTo>
                  <a:cubicBezTo>
                    <a:pt x="1684766" y="1445008"/>
                    <a:pt x="1624220" y="1381551"/>
                    <a:pt x="1592376" y="1309878"/>
                  </a:cubicBezTo>
                  <a:cubicBezTo>
                    <a:pt x="1611257" y="1304591"/>
                    <a:pt x="1630885" y="1301013"/>
                    <a:pt x="1650985" y="1299221"/>
                  </a:cubicBezTo>
                  <a:close/>
                  <a:moveTo>
                    <a:pt x="458721" y="1299221"/>
                  </a:moveTo>
                  <a:cubicBezTo>
                    <a:pt x="478820" y="1301013"/>
                    <a:pt x="498449" y="1304591"/>
                    <a:pt x="517330" y="1309878"/>
                  </a:cubicBezTo>
                  <a:cubicBezTo>
                    <a:pt x="485486" y="1381551"/>
                    <a:pt x="424940" y="1445008"/>
                    <a:pt x="343228" y="1483459"/>
                  </a:cubicBezTo>
                  <a:cubicBezTo>
                    <a:pt x="261516" y="1521910"/>
                    <a:pt x="174029" y="1528111"/>
                    <a:pt x="98506" y="1506961"/>
                  </a:cubicBezTo>
                  <a:cubicBezTo>
                    <a:pt x="130349" y="1435289"/>
                    <a:pt x="190895" y="1371831"/>
                    <a:pt x="272607" y="1333381"/>
                  </a:cubicBezTo>
                  <a:cubicBezTo>
                    <a:pt x="333891" y="1304543"/>
                    <a:pt x="398424" y="1293845"/>
                    <a:pt x="458721" y="1299221"/>
                  </a:cubicBezTo>
                  <a:close/>
                  <a:moveTo>
                    <a:pt x="1815445" y="1123451"/>
                  </a:moveTo>
                  <a:cubicBezTo>
                    <a:pt x="1837069" y="1123741"/>
                    <a:pt x="1859095" y="1125929"/>
                    <a:pt x="1881271" y="1130160"/>
                  </a:cubicBezTo>
                  <a:cubicBezTo>
                    <a:pt x="1969979" y="1147082"/>
                    <a:pt x="2044403" y="1193488"/>
                    <a:pt x="2093070" y="1254990"/>
                  </a:cubicBezTo>
                  <a:cubicBezTo>
                    <a:pt x="2025180" y="1294258"/>
                    <a:pt x="1938899" y="1310008"/>
                    <a:pt x="1850192" y="1293086"/>
                  </a:cubicBezTo>
                  <a:cubicBezTo>
                    <a:pt x="1761485" y="1276164"/>
                    <a:pt x="1687060" y="1229758"/>
                    <a:pt x="1638392" y="1168255"/>
                  </a:cubicBezTo>
                  <a:cubicBezTo>
                    <a:pt x="1689310" y="1138805"/>
                    <a:pt x="1750573" y="1122583"/>
                    <a:pt x="1815445" y="1123451"/>
                  </a:cubicBezTo>
                  <a:close/>
                  <a:moveTo>
                    <a:pt x="294261" y="1123451"/>
                  </a:moveTo>
                  <a:cubicBezTo>
                    <a:pt x="359133" y="1122583"/>
                    <a:pt x="420396" y="1138805"/>
                    <a:pt x="471314" y="1168256"/>
                  </a:cubicBezTo>
                  <a:cubicBezTo>
                    <a:pt x="422647" y="1229757"/>
                    <a:pt x="348222" y="1276164"/>
                    <a:pt x="259514" y="1293086"/>
                  </a:cubicBezTo>
                  <a:cubicBezTo>
                    <a:pt x="170807" y="1310008"/>
                    <a:pt x="84526" y="1294257"/>
                    <a:pt x="16636" y="1254990"/>
                  </a:cubicBezTo>
                  <a:cubicBezTo>
                    <a:pt x="65303" y="1193488"/>
                    <a:pt x="139728" y="1147082"/>
                    <a:pt x="228435" y="1130160"/>
                  </a:cubicBezTo>
                  <a:cubicBezTo>
                    <a:pt x="250611" y="1125929"/>
                    <a:pt x="272637" y="1123741"/>
                    <a:pt x="294261" y="1123451"/>
                  </a:cubicBezTo>
                  <a:close/>
                  <a:moveTo>
                    <a:pt x="1873517" y="922337"/>
                  </a:moveTo>
                  <a:cubicBezTo>
                    <a:pt x="1963646" y="916667"/>
                    <a:pt x="2047273" y="943107"/>
                    <a:pt x="2109706" y="990574"/>
                  </a:cubicBezTo>
                  <a:cubicBezTo>
                    <a:pt x="2053714" y="1045491"/>
                    <a:pt x="1974060" y="1082204"/>
                    <a:pt x="1883932" y="1087874"/>
                  </a:cubicBezTo>
                  <a:cubicBezTo>
                    <a:pt x="1793803" y="1093544"/>
                    <a:pt x="1710176" y="1067105"/>
                    <a:pt x="1647742" y="1019638"/>
                  </a:cubicBezTo>
                  <a:cubicBezTo>
                    <a:pt x="1703734" y="964721"/>
                    <a:pt x="1783389" y="928008"/>
                    <a:pt x="1873517" y="922337"/>
                  </a:cubicBezTo>
                  <a:close/>
                  <a:moveTo>
                    <a:pt x="236189" y="922337"/>
                  </a:moveTo>
                  <a:cubicBezTo>
                    <a:pt x="326317" y="928008"/>
                    <a:pt x="405972" y="964720"/>
                    <a:pt x="461964" y="1019638"/>
                  </a:cubicBezTo>
                  <a:cubicBezTo>
                    <a:pt x="399530" y="1067104"/>
                    <a:pt x="315903" y="1093544"/>
                    <a:pt x="225774" y="1087874"/>
                  </a:cubicBezTo>
                  <a:cubicBezTo>
                    <a:pt x="135646" y="1082204"/>
                    <a:pt x="55992" y="1045491"/>
                    <a:pt x="0" y="990574"/>
                  </a:cubicBezTo>
                  <a:cubicBezTo>
                    <a:pt x="62433" y="943107"/>
                    <a:pt x="146060" y="916667"/>
                    <a:pt x="236189" y="922337"/>
                  </a:cubicBezTo>
                  <a:close/>
                  <a:moveTo>
                    <a:pt x="1942296" y="704767"/>
                  </a:moveTo>
                  <a:cubicBezTo>
                    <a:pt x="1983960" y="706288"/>
                    <a:pt x="2023923" y="715103"/>
                    <a:pt x="2060061" y="730327"/>
                  </a:cubicBezTo>
                  <a:cubicBezTo>
                    <a:pt x="2019486" y="797444"/>
                    <a:pt x="1951465" y="852812"/>
                    <a:pt x="1865578" y="880719"/>
                  </a:cubicBezTo>
                  <a:cubicBezTo>
                    <a:pt x="1779691" y="908625"/>
                    <a:pt x="1692116" y="903813"/>
                    <a:pt x="1619839" y="873364"/>
                  </a:cubicBezTo>
                  <a:cubicBezTo>
                    <a:pt x="1660415" y="806248"/>
                    <a:pt x="1728436" y="750879"/>
                    <a:pt x="1814323" y="722973"/>
                  </a:cubicBezTo>
                  <a:cubicBezTo>
                    <a:pt x="1857266" y="709020"/>
                    <a:pt x="1900632" y="703246"/>
                    <a:pt x="1942296" y="704767"/>
                  </a:cubicBezTo>
                  <a:close/>
                  <a:moveTo>
                    <a:pt x="167410" y="704767"/>
                  </a:moveTo>
                  <a:cubicBezTo>
                    <a:pt x="209074" y="703246"/>
                    <a:pt x="252440" y="709020"/>
                    <a:pt x="295383" y="722973"/>
                  </a:cubicBezTo>
                  <a:cubicBezTo>
                    <a:pt x="381270" y="750879"/>
                    <a:pt x="449292" y="806247"/>
                    <a:pt x="489867" y="873364"/>
                  </a:cubicBezTo>
                  <a:cubicBezTo>
                    <a:pt x="417591" y="903813"/>
                    <a:pt x="330015" y="908625"/>
                    <a:pt x="244128" y="880719"/>
                  </a:cubicBezTo>
                  <a:cubicBezTo>
                    <a:pt x="158241" y="852812"/>
                    <a:pt x="90220" y="797444"/>
                    <a:pt x="49645" y="730327"/>
                  </a:cubicBezTo>
                  <a:cubicBezTo>
                    <a:pt x="85783" y="715103"/>
                    <a:pt x="125746" y="706288"/>
                    <a:pt x="167410" y="704767"/>
                  </a:cubicBezTo>
                  <a:close/>
                  <a:moveTo>
                    <a:pt x="1887774" y="487375"/>
                  </a:moveTo>
                  <a:cubicBezTo>
                    <a:pt x="1907940" y="486634"/>
                    <a:pt x="1927862" y="487723"/>
                    <a:pt x="1947256" y="490603"/>
                  </a:cubicBezTo>
                  <a:cubicBezTo>
                    <a:pt x="1924647" y="565702"/>
                    <a:pt x="1872532" y="636247"/>
                    <a:pt x="1796284" y="684635"/>
                  </a:cubicBezTo>
                  <a:cubicBezTo>
                    <a:pt x="1720035" y="733024"/>
                    <a:pt x="1634014" y="750143"/>
                    <a:pt x="1556436" y="738625"/>
                  </a:cubicBezTo>
                  <a:cubicBezTo>
                    <a:pt x="1579046" y="663526"/>
                    <a:pt x="1631161" y="592981"/>
                    <a:pt x="1707409" y="544592"/>
                  </a:cubicBezTo>
                  <a:cubicBezTo>
                    <a:pt x="1764596" y="508300"/>
                    <a:pt x="1827279" y="489599"/>
                    <a:pt x="1887774" y="487375"/>
                  </a:cubicBezTo>
                  <a:close/>
                  <a:moveTo>
                    <a:pt x="221932" y="487375"/>
                  </a:moveTo>
                  <a:cubicBezTo>
                    <a:pt x="282427" y="489598"/>
                    <a:pt x="345111" y="508300"/>
                    <a:pt x="402297" y="544592"/>
                  </a:cubicBezTo>
                  <a:cubicBezTo>
                    <a:pt x="478545" y="592981"/>
                    <a:pt x="530661" y="663526"/>
                    <a:pt x="553270" y="738625"/>
                  </a:cubicBezTo>
                  <a:cubicBezTo>
                    <a:pt x="475692" y="750142"/>
                    <a:pt x="389671" y="733024"/>
                    <a:pt x="313422" y="684635"/>
                  </a:cubicBezTo>
                  <a:cubicBezTo>
                    <a:pt x="237174" y="636247"/>
                    <a:pt x="185059" y="565701"/>
                    <a:pt x="162450" y="490603"/>
                  </a:cubicBezTo>
                  <a:cubicBezTo>
                    <a:pt x="181844" y="487723"/>
                    <a:pt x="201767" y="486634"/>
                    <a:pt x="221932" y="487375"/>
                  </a:cubicBezTo>
                  <a:close/>
                  <a:moveTo>
                    <a:pt x="1778378" y="286464"/>
                  </a:moveTo>
                  <a:cubicBezTo>
                    <a:pt x="1775155" y="364827"/>
                    <a:pt x="1742221" y="446116"/>
                    <a:pt x="1680402" y="511946"/>
                  </a:cubicBezTo>
                  <a:cubicBezTo>
                    <a:pt x="1618583" y="577777"/>
                    <a:pt x="1539522" y="615750"/>
                    <a:pt x="1461517" y="623887"/>
                  </a:cubicBezTo>
                  <a:cubicBezTo>
                    <a:pt x="1464740" y="545525"/>
                    <a:pt x="1497673" y="464235"/>
                    <a:pt x="1559493" y="398405"/>
                  </a:cubicBezTo>
                  <a:cubicBezTo>
                    <a:pt x="1621312" y="332574"/>
                    <a:pt x="1700373" y="294601"/>
                    <a:pt x="1778378" y="286464"/>
                  </a:cubicBezTo>
                  <a:close/>
                  <a:moveTo>
                    <a:pt x="331328" y="286464"/>
                  </a:moveTo>
                  <a:cubicBezTo>
                    <a:pt x="409333" y="294601"/>
                    <a:pt x="488394" y="332574"/>
                    <a:pt x="550213" y="398405"/>
                  </a:cubicBezTo>
                  <a:cubicBezTo>
                    <a:pt x="612033" y="464235"/>
                    <a:pt x="644967" y="545525"/>
                    <a:pt x="648189" y="623887"/>
                  </a:cubicBezTo>
                  <a:cubicBezTo>
                    <a:pt x="570185" y="615750"/>
                    <a:pt x="491123" y="577777"/>
                    <a:pt x="429304" y="511946"/>
                  </a:cubicBezTo>
                  <a:cubicBezTo>
                    <a:pt x="367485" y="446116"/>
                    <a:pt x="334551" y="364826"/>
                    <a:pt x="331328" y="286464"/>
                  </a:cubicBezTo>
                  <a:close/>
                  <a:moveTo>
                    <a:pt x="1564038" y="130737"/>
                  </a:moveTo>
                  <a:cubicBezTo>
                    <a:pt x="1580404" y="207438"/>
                    <a:pt x="1568721" y="294364"/>
                    <a:pt x="1525215" y="373500"/>
                  </a:cubicBezTo>
                  <a:cubicBezTo>
                    <a:pt x="1481710" y="452637"/>
                    <a:pt x="1414576" y="509079"/>
                    <a:pt x="1341045" y="536359"/>
                  </a:cubicBezTo>
                  <a:cubicBezTo>
                    <a:pt x="1324679" y="459657"/>
                    <a:pt x="1336362" y="372731"/>
                    <a:pt x="1379867" y="293595"/>
                  </a:cubicBezTo>
                  <a:cubicBezTo>
                    <a:pt x="1423373" y="214458"/>
                    <a:pt x="1490507" y="158017"/>
                    <a:pt x="1564038" y="130737"/>
                  </a:cubicBezTo>
                  <a:close/>
                  <a:moveTo>
                    <a:pt x="545669" y="130737"/>
                  </a:moveTo>
                  <a:cubicBezTo>
                    <a:pt x="619200" y="158017"/>
                    <a:pt x="686333" y="214458"/>
                    <a:pt x="729839" y="293595"/>
                  </a:cubicBezTo>
                  <a:cubicBezTo>
                    <a:pt x="773344" y="372731"/>
                    <a:pt x="785028" y="459657"/>
                    <a:pt x="768661" y="536359"/>
                  </a:cubicBezTo>
                  <a:cubicBezTo>
                    <a:pt x="695131" y="509078"/>
                    <a:pt x="627996" y="452637"/>
                    <a:pt x="584491" y="373500"/>
                  </a:cubicBezTo>
                  <a:cubicBezTo>
                    <a:pt x="540985" y="294364"/>
                    <a:pt x="529303" y="207438"/>
                    <a:pt x="545669" y="130737"/>
                  </a:cubicBezTo>
                  <a:close/>
                  <a:moveTo>
                    <a:pt x="1317704" y="33206"/>
                  </a:moveTo>
                  <a:cubicBezTo>
                    <a:pt x="1352631" y="103428"/>
                    <a:pt x="1362932" y="190528"/>
                    <a:pt x="1340474" y="277998"/>
                  </a:cubicBezTo>
                  <a:cubicBezTo>
                    <a:pt x="1318015" y="365467"/>
                    <a:pt x="1267027" y="436832"/>
                    <a:pt x="1202591" y="481541"/>
                  </a:cubicBezTo>
                  <a:cubicBezTo>
                    <a:pt x="1167664" y="411319"/>
                    <a:pt x="1157362" y="324219"/>
                    <a:pt x="1179821" y="236749"/>
                  </a:cubicBezTo>
                  <a:cubicBezTo>
                    <a:pt x="1202279" y="149280"/>
                    <a:pt x="1253267" y="77916"/>
                    <a:pt x="1317704" y="33206"/>
                  </a:cubicBezTo>
                  <a:close/>
                  <a:moveTo>
                    <a:pt x="792003" y="33206"/>
                  </a:moveTo>
                  <a:cubicBezTo>
                    <a:pt x="856440" y="77916"/>
                    <a:pt x="907428" y="149280"/>
                    <a:pt x="929886" y="236749"/>
                  </a:cubicBezTo>
                  <a:cubicBezTo>
                    <a:pt x="952345" y="324219"/>
                    <a:pt x="942044" y="411319"/>
                    <a:pt x="907116" y="481541"/>
                  </a:cubicBezTo>
                  <a:cubicBezTo>
                    <a:pt x="842680" y="436831"/>
                    <a:pt x="791692" y="365467"/>
                    <a:pt x="769233" y="277998"/>
                  </a:cubicBezTo>
                  <a:cubicBezTo>
                    <a:pt x="746775" y="190528"/>
                    <a:pt x="757077" y="103428"/>
                    <a:pt x="792003" y="33206"/>
                  </a:cubicBezTo>
                  <a:close/>
                  <a:moveTo>
                    <a:pt x="1054853" y="0"/>
                  </a:moveTo>
                  <a:cubicBezTo>
                    <a:pt x="1106147" y="59330"/>
                    <a:pt x="1137785" y="141132"/>
                    <a:pt x="1137785" y="231438"/>
                  </a:cubicBezTo>
                  <a:cubicBezTo>
                    <a:pt x="1137785" y="321745"/>
                    <a:pt x="1106147" y="403548"/>
                    <a:pt x="1054853" y="462877"/>
                  </a:cubicBezTo>
                  <a:cubicBezTo>
                    <a:pt x="1003560" y="403548"/>
                    <a:pt x="971921" y="321745"/>
                    <a:pt x="971921" y="231438"/>
                  </a:cubicBezTo>
                  <a:cubicBezTo>
                    <a:pt x="971921" y="141132"/>
                    <a:pt x="1003560" y="59330"/>
                    <a:pt x="1054853" y="0"/>
                  </a:cubicBez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lang="en-US" dirty="0">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grpSp>
      <p:cxnSp>
        <p:nvCxnSpPr>
          <p:cNvPr id="26" name="直接连接符 4">
            <a:extLst>
              <a:ext uri="{FF2B5EF4-FFF2-40B4-BE49-F238E27FC236}">
                <a16:creationId xmlns:a16="http://schemas.microsoft.com/office/drawing/2014/main" id="{5E26DC2A-9B9D-41F2-B892-B308E6073DD4}"/>
              </a:ext>
            </a:extLst>
          </p:cNvPr>
          <p:cNvCxnSpPr/>
          <p:nvPr/>
        </p:nvCxnSpPr>
        <p:spPr>
          <a:xfrm>
            <a:off x="1621845" y="740701"/>
            <a:ext cx="10570156"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30" name="文本框 29">
            <a:extLst>
              <a:ext uri="{FF2B5EF4-FFF2-40B4-BE49-F238E27FC236}">
                <a16:creationId xmlns:a16="http://schemas.microsoft.com/office/drawing/2014/main" id="{3971B673-02F4-4D76-9A4D-2534B1965F69}"/>
              </a:ext>
            </a:extLst>
          </p:cNvPr>
          <p:cNvSpPr txBox="1"/>
          <p:nvPr/>
        </p:nvSpPr>
        <p:spPr>
          <a:xfrm>
            <a:off x="10144125" y="166525"/>
            <a:ext cx="898900" cy="430374"/>
          </a:xfrm>
          <a:prstGeom prst="rect">
            <a:avLst/>
          </a:prstGeom>
          <a:noFill/>
        </p:spPr>
        <p:txBody>
          <a:bodyPr wrap="none" rtlCol="0" anchor="ctr">
            <a:spAutoFit/>
          </a:bodyPr>
          <a:lstStyle/>
          <a:p>
            <a:pPr marL="0" marR="0" lvl="0" indent="0" algn="l" defTabSz="914400" rtl="0" eaLnBrk="0" fontAlgn="base" latinLnBrk="0" hangingPunct="0">
              <a:lnSpc>
                <a:spcPct val="120000"/>
              </a:lnSpc>
              <a:spcBef>
                <a:spcPct val="0"/>
              </a:spcBef>
              <a:spcAft>
                <a:spcPct val="0"/>
              </a:spcAft>
              <a:buClrTx/>
              <a:buSzTx/>
              <a:buFont typeface="Arial" panose="020B0604020202020204" pitchFamily="34" charset="0"/>
              <a:buNone/>
              <a:tabLst/>
              <a:defRPr/>
            </a:pPr>
            <a:r>
              <a:rPr kumimoji="0" lang="en-US" altLang="zh-CN" sz="2000" b="1"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rPr>
              <a:t>BOLG</a:t>
            </a:r>
            <a:endParaRPr kumimoji="0" lang="zh-CN" altLang="en-US" sz="2000" b="1"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31" name="矩形 30">
            <a:extLst>
              <a:ext uri="{FF2B5EF4-FFF2-40B4-BE49-F238E27FC236}">
                <a16:creationId xmlns:a16="http://schemas.microsoft.com/office/drawing/2014/main" id="{34ACF17D-7819-4AA0-935A-D02FD7C7AF95}"/>
              </a:ext>
            </a:extLst>
          </p:cNvPr>
          <p:cNvSpPr/>
          <p:nvPr/>
        </p:nvSpPr>
        <p:spPr>
          <a:xfrm>
            <a:off x="1621845" y="119576"/>
            <a:ext cx="2571251" cy="6661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dist" eaLnBrk="0" fontAlgn="base" hangingPunct="0">
              <a:spcBef>
                <a:spcPct val="0"/>
              </a:spcBef>
              <a:spcAft>
                <a:spcPct val="0"/>
              </a:spcAft>
              <a:defRPr/>
            </a:pPr>
            <a:r>
              <a:rPr lang="zh-CN" altLang="en-US" sz="2000" b="1" dirty="0">
                <a:solidFill>
                  <a:schemeClr val="accent2"/>
                </a:solidFill>
                <a:latin typeface="Source Han Serif SC" panose="02020400000000000000" pitchFamily="18" charset="-122"/>
                <a:ea typeface="Source Han Serif SC" panose="02020400000000000000" pitchFamily="18" charset="-122"/>
                <a:sym typeface="Source Han Serif SC" panose="02020400000000000000" pitchFamily="18" charset="-122"/>
              </a:rPr>
              <a:t>难点解决</a:t>
            </a:r>
          </a:p>
        </p:txBody>
      </p:sp>
    </p:spTree>
    <p:extLst>
      <p:ext uri="{BB962C8B-B14F-4D97-AF65-F5344CB8AC3E}">
        <p14:creationId xmlns:p14="http://schemas.microsoft.com/office/powerpoint/2010/main" val="2829964977"/>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inVertical)">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形 33">
            <a:extLst>
              <a:ext uri="{FF2B5EF4-FFF2-40B4-BE49-F238E27FC236}">
                <a16:creationId xmlns:a16="http://schemas.microsoft.com/office/drawing/2014/main" id="{20BF5AF6-0ED5-4EBC-9C90-92606408103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192000" cy="6858000"/>
          </a:xfrm>
          <a:prstGeom prst="rect">
            <a:avLst/>
          </a:prstGeom>
        </p:spPr>
      </p:pic>
      <p:sp>
        <p:nvSpPr>
          <p:cNvPr id="2" name="矩形 1">
            <a:extLst>
              <a:ext uri="{FF2B5EF4-FFF2-40B4-BE49-F238E27FC236}">
                <a16:creationId xmlns:a16="http://schemas.microsoft.com/office/drawing/2014/main" id="{CD2F897E-8B4F-4B91-A8A8-B06940D413C6}"/>
              </a:ext>
            </a:extLst>
          </p:cNvPr>
          <p:cNvSpPr/>
          <p:nvPr/>
        </p:nvSpPr>
        <p:spPr>
          <a:xfrm>
            <a:off x="474785" y="422031"/>
            <a:ext cx="11218984" cy="58908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13" name="i$ļïḋè">
            <a:extLst>
              <a:ext uri="{FF2B5EF4-FFF2-40B4-BE49-F238E27FC236}">
                <a16:creationId xmlns:a16="http://schemas.microsoft.com/office/drawing/2014/main" id="{16562633-BA53-4759-872E-8DDDC7206821}"/>
              </a:ext>
            </a:extLst>
          </p:cNvPr>
          <p:cNvSpPr/>
          <p:nvPr/>
        </p:nvSpPr>
        <p:spPr>
          <a:xfrm>
            <a:off x="924555" y="3812754"/>
            <a:ext cx="10381982" cy="2019619"/>
          </a:xfrm>
          <a:prstGeom prst="rect">
            <a:avLst/>
          </a:prstGeom>
          <a:solidFill>
            <a:srgbClr val="5C629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pic>
        <p:nvPicPr>
          <p:cNvPr id="36" name="图片 35">
            <a:extLst>
              <a:ext uri="{FF2B5EF4-FFF2-40B4-BE49-F238E27FC236}">
                <a16:creationId xmlns:a16="http://schemas.microsoft.com/office/drawing/2014/main" id="{909AD108-57D8-4EFA-BC71-B9CC167E148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2480709" cy="1758462"/>
          </a:xfrm>
          <a:prstGeom prst="rect">
            <a:avLst/>
          </a:prstGeom>
        </p:spPr>
      </p:pic>
      <p:pic>
        <p:nvPicPr>
          <p:cNvPr id="38" name="图片 37">
            <a:extLst>
              <a:ext uri="{FF2B5EF4-FFF2-40B4-BE49-F238E27FC236}">
                <a16:creationId xmlns:a16="http://schemas.microsoft.com/office/drawing/2014/main" id="{D22FFAE6-D6E7-4367-89AA-BDCD2B8BD8D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431364" y="4642338"/>
            <a:ext cx="3760636" cy="2215662"/>
          </a:xfrm>
          <a:prstGeom prst="rect">
            <a:avLst/>
          </a:prstGeom>
        </p:spPr>
      </p:pic>
      <p:sp>
        <p:nvSpPr>
          <p:cNvPr id="39" name="Rectangle 3">
            <a:extLst>
              <a:ext uri="{FF2B5EF4-FFF2-40B4-BE49-F238E27FC236}">
                <a16:creationId xmlns:a16="http://schemas.microsoft.com/office/drawing/2014/main" id="{B5AB3A1F-915A-4E21-AF19-182ABCBA5AB7}"/>
              </a:ext>
            </a:extLst>
          </p:cNvPr>
          <p:cNvSpPr txBox="1">
            <a:spLocks noChangeArrowheads="1"/>
          </p:cNvSpPr>
          <p:nvPr/>
        </p:nvSpPr>
        <p:spPr bwMode="auto">
          <a:xfrm>
            <a:off x="1197732" y="1025627"/>
            <a:ext cx="5852111" cy="83929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l" rtl="0" fontAlgn="base">
              <a:spcBef>
                <a:spcPct val="0"/>
              </a:spcBef>
              <a:spcAft>
                <a:spcPct val="0"/>
              </a:spcAft>
              <a:defRPr sz="2400">
                <a:solidFill>
                  <a:schemeClr val="accent2"/>
                </a:solidFill>
                <a:latin typeface="+mj-lt"/>
                <a:ea typeface="+mj-ea"/>
                <a:cs typeface="+mj-cs"/>
              </a:defRPr>
            </a:lvl1pPr>
            <a:lvl2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2pPr>
            <a:lvl3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3pPr>
            <a:lvl4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4pPr>
            <a:lvl5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5pPr>
            <a:lvl6pPr marL="4572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6pPr>
            <a:lvl7pPr marL="9144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7pPr>
            <a:lvl8pPr marL="13716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8pPr>
            <a:lvl9pPr marL="18288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9pPr>
          </a:lstStyle>
          <a:p>
            <a:pPr defTabSz="609585"/>
            <a:endParaRPr lang="en-US" sz="4800" b="1" cap="all" dirty="0">
              <a:solidFill>
                <a:srgbClr val="5C629E"/>
              </a:solidFill>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40" name="Rectangle 3">
            <a:extLst>
              <a:ext uri="{FF2B5EF4-FFF2-40B4-BE49-F238E27FC236}">
                <a16:creationId xmlns:a16="http://schemas.microsoft.com/office/drawing/2014/main" id="{C37E21A4-DE4E-4A89-81F6-818EBB9E4544}"/>
              </a:ext>
            </a:extLst>
          </p:cNvPr>
          <p:cNvSpPr txBox="1">
            <a:spLocks noChangeArrowheads="1"/>
          </p:cNvSpPr>
          <p:nvPr/>
        </p:nvSpPr>
        <p:spPr bwMode="auto">
          <a:xfrm>
            <a:off x="1197732" y="2046913"/>
            <a:ext cx="5235133" cy="108034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l" rtl="0" fontAlgn="base">
              <a:spcBef>
                <a:spcPct val="0"/>
              </a:spcBef>
              <a:spcAft>
                <a:spcPct val="0"/>
              </a:spcAft>
              <a:defRPr sz="2400">
                <a:solidFill>
                  <a:schemeClr val="accent2"/>
                </a:solidFill>
                <a:latin typeface="+mj-lt"/>
                <a:ea typeface="+mj-ea"/>
                <a:cs typeface="+mj-cs"/>
              </a:defRPr>
            </a:lvl1pPr>
            <a:lvl2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2pPr>
            <a:lvl3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3pPr>
            <a:lvl4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4pPr>
            <a:lvl5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5pPr>
            <a:lvl6pPr marL="4572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6pPr>
            <a:lvl7pPr marL="9144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7pPr>
            <a:lvl8pPr marL="13716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8pPr>
            <a:lvl9pPr marL="18288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9pPr>
          </a:lstStyle>
          <a:p>
            <a:pPr algn="dist" defTabSz="609585"/>
            <a:r>
              <a:rPr lang="zh-CN" altLang="en-US" sz="4800" spc="400" dirty="0">
                <a:solidFill>
                  <a:srgbClr val="5C629E"/>
                </a:solidFill>
                <a:latin typeface="Source Han Serif SC" panose="02020400000000000000" pitchFamily="18" charset="-122"/>
                <a:ea typeface="Source Han Serif SC" panose="02020400000000000000" pitchFamily="18" charset="-122"/>
                <a:cs typeface="+mn-ea"/>
                <a:sym typeface="Source Han Serif SC" panose="02020400000000000000" pitchFamily="18" charset="-122"/>
              </a:rPr>
              <a:t>感谢观看</a:t>
            </a:r>
          </a:p>
        </p:txBody>
      </p:sp>
      <p:sp>
        <p:nvSpPr>
          <p:cNvPr id="43" name="Rectangle 3">
            <a:extLst>
              <a:ext uri="{FF2B5EF4-FFF2-40B4-BE49-F238E27FC236}">
                <a16:creationId xmlns:a16="http://schemas.microsoft.com/office/drawing/2014/main" id="{F061AA21-B063-4BF3-B191-5A338B0CCA54}"/>
              </a:ext>
            </a:extLst>
          </p:cNvPr>
          <p:cNvSpPr txBox="1">
            <a:spLocks noChangeArrowheads="1"/>
          </p:cNvSpPr>
          <p:nvPr/>
        </p:nvSpPr>
        <p:spPr bwMode="auto">
          <a:xfrm>
            <a:off x="1240354" y="3129645"/>
            <a:ext cx="5852111" cy="83929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l" rtl="0" fontAlgn="base">
              <a:spcBef>
                <a:spcPct val="0"/>
              </a:spcBef>
              <a:spcAft>
                <a:spcPct val="0"/>
              </a:spcAft>
              <a:defRPr sz="2400">
                <a:solidFill>
                  <a:schemeClr val="accent2"/>
                </a:solidFill>
                <a:latin typeface="+mj-lt"/>
                <a:ea typeface="+mj-ea"/>
                <a:cs typeface="+mj-cs"/>
              </a:defRPr>
            </a:lvl1pPr>
            <a:lvl2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2pPr>
            <a:lvl3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3pPr>
            <a:lvl4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4pPr>
            <a:lvl5pPr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5pPr>
            <a:lvl6pPr marL="4572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6pPr>
            <a:lvl7pPr marL="9144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7pPr>
            <a:lvl8pPr marL="13716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8pPr>
            <a:lvl9pPr marL="1828800" algn="l" rtl="0" fontAlgn="base">
              <a:spcBef>
                <a:spcPct val="0"/>
              </a:spcBef>
              <a:spcAft>
                <a:spcPct val="0"/>
              </a:spcAft>
              <a:defRPr sz="2400">
                <a:solidFill>
                  <a:schemeClr val="tx2"/>
                </a:solidFill>
                <a:latin typeface="Arial" panose="020B0604020202020204" pitchFamily="34" charset="0"/>
                <a:ea typeface="微软雅黑" panose="020B0503020204020204" charset="-122"/>
              </a:defRPr>
            </a:lvl9pPr>
          </a:lstStyle>
          <a:p>
            <a:pPr defTabSz="609585"/>
            <a:r>
              <a:rPr lang="zh-CN" altLang="en-US" sz="2000" b="1" cap="all" dirty="0">
                <a:solidFill>
                  <a:srgbClr val="5C629E"/>
                </a:solidFill>
                <a:latin typeface="Source Han Serif SC" panose="02020400000000000000" pitchFamily="18" charset="-122"/>
                <a:ea typeface="Source Han Serif SC" panose="02020400000000000000" pitchFamily="18" charset="-122"/>
                <a:cs typeface="+mn-ea"/>
                <a:sym typeface="Source Han Serif SC" panose="02020400000000000000" pitchFamily="18" charset="-122"/>
              </a:rPr>
              <a:t>汇报人： 雍兴凡 </a:t>
            </a:r>
            <a:endParaRPr lang="en-US" altLang="zh-CN" sz="2000" b="1" cap="all" dirty="0">
              <a:solidFill>
                <a:srgbClr val="5C629E"/>
              </a:solidFill>
              <a:latin typeface="Source Han Serif SC" panose="02020400000000000000" pitchFamily="18" charset="-122"/>
              <a:ea typeface="Source Han Serif SC" panose="02020400000000000000" pitchFamily="18" charset="-122"/>
              <a:cs typeface="+mn-ea"/>
              <a:sym typeface="Source Han Serif SC" panose="02020400000000000000" pitchFamily="18" charset="-122"/>
            </a:endParaRPr>
          </a:p>
        </p:txBody>
      </p:sp>
      <p:sp>
        <p:nvSpPr>
          <p:cNvPr id="44" name="矩形 43">
            <a:extLst>
              <a:ext uri="{FF2B5EF4-FFF2-40B4-BE49-F238E27FC236}">
                <a16:creationId xmlns:a16="http://schemas.microsoft.com/office/drawing/2014/main" id="{81622DDF-CD4C-40DC-84F3-35C36DD46B60}"/>
              </a:ext>
            </a:extLst>
          </p:cNvPr>
          <p:cNvSpPr/>
          <p:nvPr/>
        </p:nvSpPr>
        <p:spPr>
          <a:xfrm>
            <a:off x="1240354" y="4160843"/>
            <a:ext cx="5512138" cy="1323439"/>
          </a:xfrm>
          <a:prstGeom prst="rect">
            <a:avLst/>
          </a:prstGeom>
        </p:spPr>
        <p:txBody>
          <a:bodyPr wrap="square">
            <a:spAutoFit/>
          </a:bodyPr>
          <a:lstStyle/>
          <a:p>
            <a:pPr algn="dist"/>
            <a:r>
              <a:rPr lang="zh-CN" altLang="en-US" sz="8000" b="1" cap="all">
                <a:solidFill>
                  <a:schemeClr val="bg1"/>
                </a:solidFill>
                <a:latin typeface="Source Han Serif SC" panose="02020400000000000000" pitchFamily="18" charset="-122"/>
                <a:ea typeface="Source Han Serif SC" panose="02020400000000000000" pitchFamily="18" charset="-122"/>
                <a:cs typeface="+mn-ea"/>
                <a:sym typeface="Source Han Serif SC" panose="02020400000000000000" pitchFamily="18" charset="-122"/>
              </a:rPr>
              <a:t>项目报告</a:t>
            </a:r>
            <a:r>
              <a:rPr lang="en-US" altLang="zh-CN" sz="8000" b="1" cap="all">
                <a:solidFill>
                  <a:schemeClr val="bg1"/>
                </a:solidFill>
                <a:latin typeface="Source Han Serif SC" panose="02020400000000000000" pitchFamily="18" charset="-122"/>
                <a:ea typeface="Source Han Serif SC" panose="02020400000000000000" pitchFamily="18" charset="-122"/>
                <a:cs typeface="+mn-ea"/>
                <a:sym typeface="Source Han Serif SC" panose="02020400000000000000" pitchFamily="18" charset="-122"/>
              </a:rPr>
              <a:t> </a:t>
            </a:r>
            <a:endParaRPr lang="zh-CN" altLang="en-US" sz="8000"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Tree>
    <p:extLst>
      <p:ext uri="{BB962C8B-B14F-4D97-AF65-F5344CB8AC3E}">
        <p14:creationId xmlns:p14="http://schemas.microsoft.com/office/powerpoint/2010/main" val="2531470313"/>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childTnLst>
                                </p:cTn>
                              </p:par>
                            </p:childTnLst>
                          </p:cTn>
                        </p:par>
                        <p:par>
                          <p:cTn id="10" fill="hold">
                            <p:stCondLst>
                              <p:cond delay="500"/>
                            </p:stCondLst>
                            <p:childTnLst>
                              <p:par>
                                <p:cTn id="11" presetID="53" presetClass="entr" presetSubtype="16" fill="hold" grpId="0" nodeType="afterEffect" nodePh="1">
                                  <p:stCondLst>
                                    <p:cond delay="0"/>
                                  </p:stCondLst>
                                  <p:endCondLst>
                                    <p:cond evt="begin" delay="0">
                                      <p:tn val="11"/>
                                    </p:cond>
                                  </p:endCondLst>
                                  <p:childTnLst>
                                    <p:set>
                                      <p:cBhvr>
                                        <p:cTn id="12" dur="1" fill="hold">
                                          <p:stCondLst>
                                            <p:cond delay="0"/>
                                          </p:stCondLst>
                                        </p:cTn>
                                        <p:tgtEl>
                                          <p:spTgt spid="39"/>
                                        </p:tgtEl>
                                        <p:attrNameLst>
                                          <p:attrName>style.visibility</p:attrName>
                                        </p:attrNameLst>
                                      </p:cBhvr>
                                      <p:to>
                                        <p:strVal val="visible"/>
                                      </p:to>
                                    </p:set>
                                    <p:anim calcmode="lin" valueType="num">
                                      <p:cBhvr>
                                        <p:cTn id="13" dur="500" fill="hold"/>
                                        <p:tgtEl>
                                          <p:spTgt spid="39"/>
                                        </p:tgtEl>
                                        <p:attrNameLst>
                                          <p:attrName>ppt_w</p:attrName>
                                        </p:attrNameLst>
                                      </p:cBhvr>
                                      <p:tavLst>
                                        <p:tav tm="0">
                                          <p:val>
                                            <p:fltVal val="0"/>
                                          </p:val>
                                        </p:tav>
                                        <p:tav tm="100000">
                                          <p:val>
                                            <p:strVal val="#ppt_w"/>
                                          </p:val>
                                        </p:tav>
                                      </p:tavLst>
                                    </p:anim>
                                    <p:anim calcmode="lin" valueType="num">
                                      <p:cBhvr>
                                        <p:cTn id="14" dur="500" fill="hold"/>
                                        <p:tgtEl>
                                          <p:spTgt spid="39"/>
                                        </p:tgtEl>
                                        <p:attrNameLst>
                                          <p:attrName>ppt_h</p:attrName>
                                        </p:attrNameLst>
                                      </p:cBhvr>
                                      <p:tavLst>
                                        <p:tav tm="0">
                                          <p:val>
                                            <p:fltVal val="0"/>
                                          </p:val>
                                        </p:tav>
                                        <p:tav tm="100000">
                                          <p:val>
                                            <p:strVal val="#ppt_h"/>
                                          </p:val>
                                        </p:tav>
                                      </p:tavLst>
                                    </p:anim>
                                    <p:animEffect transition="in" filter="fade">
                                      <p:cBhvr>
                                        <p:cTn id="15" dur="500"/>
                                        <p:tgtEl>
                                          <p:spTgt spid="39"/>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40"/>
                                        </p:tgtEl>
                                        <p:attrNameLst>
                                          <p:attrName>style.visibility</p:attrName>
                                        </p:attrNameLst>
                                      </p:cBhvr>
                                      <p:to>
                                        <p:strVal val="visible"/>
                                      </p:to>
                                    </p:set>
                                    <p:anim calcmode="lin" valueType="num">
                                      <p:cBhvr>
                                        <p:cTn id="19" dur="500" fill="hold"/>
                                        <p:tgtEl>
                                          <p:spTgt spid="40"/>
                                        </p:tgtEl>
                                        <p:attrNameLst>
                                          <p:attrName>ppt_w</p:attrName>
                                        </p:attrNameLst>
                                      </p:cBhvr>
                                      <p:tavLst>
                                        <p:tav tm="0">
                                          <p:val>
                                            <p:fltVal val="0"/>
                                          </p:val>
                                        </p:tav>
                                        <p:tav tm="100000">
                                          <p:val>
                                            <p:strVal val="#ppt_w"/>
                                          </p:val>
                                        </p:tav>
                                      </p:tavLst>
                                    </p:anim>
                                    <p:anim calcmode="lin" valueType="num">
                                      <p:cBhvr>
                                        <p:cTn id="20" dur="500" fill="hold"/>
                                        <p:tgtEl>
                                          <p:spTgt spid="40"/>
                                        </p:tgtEl>
                                        <p:attrNameLst>
                                          <p:attrName>ppt_h</p:attrName>
                                        </p:attrNameLst>
                                      </p:cBhvr>
                                      <p:tavLst>
                                        <p:tav tm="0">
                                          <p:val>
                                            <p:fltVal val="0"/>
                                          </p:val>
                                        </p:tav>
                                        <p:tav tm="100000">
                                          <p:val>
                                            <p:strVal val="#ppt_h"/>
                                          </p:val>
                                        </p:tav>
                                      </p:tavLst>
                                    </p:anim>
                                    <p:animEffect transition="in" filter="fade">
                                      <p:cBhvr>
                                        <p:cTn id="21" dur="500"/>
                                        <p:tgtEl>
                                          <p:spTgt spid="40"/>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43"/>
                                        </p:tgtEl>
                                        <p:attrNameLst>
                                          <p:attrName>style.visibility</p:attrName>
                                        </p:attrNameLst>
                                      </p:cBhvr>
                                      <p:to>
                                        <p:strVal val="visible"/>
                                      </p:to>
                                    </p:set>
                                    <p:anim calcmode="lin" valueType="num">
                                      <p:cBhvr>
                                        <p:cTn id="25" dur="500" fill="hold"/>
                                        <p:tgtEl>
                                          <p:spTgt spid="43"/>
                                        </p:tgtEl>
                                        <p:attrNameLst>
                                          <p:attrName>ppt_w</p:attrName>
                                        </p:attrNameLst>
                                      </p:cBhvr>
                                      <p:tavLst>
                                        <p:tav tm="0">
                                          <p:val>
                                            <p:fltVal val="0"/>
                                          </p:val>
                                        </p:tav>
                                        <p:tav tm="100000">
                                          <p:val>
                                            <p:strVal val="#ppt_w"/>
                                          </p:val>
                                        </p:tav>
                                      </p:tavLst>
                                    </p:anim>
                                    <p:anim calcmode="lin" valueType="num">
                                      <p:cBhvr>
                                        <p:cTn id="26" dur="500" fill="hold"/>
                                        <p:tgtEl>
                                          <p:spTgt spid="43"/>
                                        </p:tgtEl>
                                        <p:attrNameLst>
                                          <p:attrName>ppt_h</p:attrName>
                                        </p:attrNameLst>
                                      </p:cBhvr>
                                      <p:tavLst>
                                        <p:tav tm="0">
                                          <p:val>
                                            <p:fltVal val="0"/>
                                          </p:val>
                                        </p:tav>
                                        <p:tav tm="100000">
                                          <p:val>
                                            <p:strVal val="#ppt_h"/>
                                          </p:val>
                                        </p:tav>
                                      </p:tavLst>
                                    </p:anim>
                                    <p:animEffect transition="in" filter="fade">
                                      <p:cBhvr>
                                        <p:cTn id="27" dur="500"/>
                                        <p:tgtEl>
                                          <p:spTgt spid="43"/>
                                        </p:tgtEl>
                                      </p:cBhvr>
                                    </p:animEffect>
                                  </p:childTnLst>
                                </p:cTn>
                              </p:par>
                            </p:childTnLst>
                          </p:cTn>
                        </p:par>
                        <p:par>
                          <p:cTn id="28" fill="hold">
                            <p:stCondLst>
                              <p:cond delay="2000"/>
                            </p:stCondLst>
                            <p:childTnLst>
                              <p:par>
                                <p:cTn id="29" presetID="53" presetClass="entr" presetSubtype="16" fill="hold" nodeType="afterEffect">
                                  <p:stCondLst>
                                    <p:cond delay="0"/>
                                  </p:stCondLst>
                                  <p:childTnLst>
                                    <p:set>
                                      <p:cBhvr>
                                        <p:cTn id="30" dur="1" fill="hold">
                                          <p:stCondLst>
                                            <p:cond delay="0"/>
                                          </p:stCondLst>
                                        </p:cTn>
                                        <p:tgtEl>
                                          <p:spTgt spid="34"/>
                                        </p:tgtEl>
                                        <p:attrNameLst>
                                          <p:attrName>style.visibility</p:attrName>
                                        </p:attrNameLst>
                                      </p:cBhvr>
                                      <p:to>
                                        <p:strVal val="visible"/>
                                      </p:to>
                                    </p:set>
                                    <p:anim calcmode="lin" valueType="num">
                                      <p:cBhvr>
                                        <p:cTn id="31" dur="500" fill="hold"/>
                                        <p:tgtEl>
                                          <p:spTgt spid="34"/>
                                        </p:tgtEl>
                                        <p:attrNameLst>
                                          <p:attrName>ppt_w</p:attrName>
                                        </p:attrNameLst>
                                      </p:cBhvr>
                                      <p:tavLst>
                                        <p:tav tm="0">
                                          <p:val>
                                            <p:fltVal val="0"/>
                                          </p:val>
                                        </p:tav>
                                        <p:tav tm="100000">
                                          <p:val>
                                            <p:strVal val="#ppt_w"/>
                                          </p:val>
                                        </p:tav>
                                      </p:tavLst>
                                    </p:anim>
                                    <p:anim calcmode="lin" valueType="num">
                                      <p:cBhvr>
                                        <p:cTn id="32" dur="500" fill="hold"/>
                                        <p:tgtEl>
                                          <p:spTgt spid="34"/>
                                        </p:tgtEl>
                                        <p:attrNameLst>
                                          <p:attrName>ppt_h</p:attrName>
                                        </p:attrNameLst>
                                      </p:cBhvr>
                                      <p:tavLst>
                                        <p:tav tm="0">
                                          <p:val>
                                            <p:fltVal val="0"/>
                                          </p:val>
                                        </p:tav>
                                        <p:tav tm="100000">
                                          <p:val>
                                            <p:strVal val="#ppt_h"/>
                                          </p:val>
                                        </p:tav>
                                      </p:tavLst>
                                    </p:anim>
                                    <p:animEffect transition="in" filter="fade">
                                      <p:cBhvr>
                                        <p:cTn id="33" dur="500"/>
                                        <p:tgtEl>
                                          <p:spTgt spid="34"/>
                                        </p:tgtEl>
                                      </p:cBhvr>
                                    </p:animEffect>
                                  </p:childTnLst>
                                </p:cTn>
                              </p:par>
                            </p:childTnLst>
                          </p:cTn>
                        </p:par>
                        <p:par>
                          <p:cTn id="34" fill="hold">
                            <p:stCondLst>
                              <p:cond delay="2500"/>
                            </p:stCondLst>
                            <p:childTnLst>
                              <p:par>
                                <p:cTn id="35" presetID="53" presetClass="entr" presetSubtype="16" fill="hold" grpId="0" nodeType="afterEffect">
                                  <p:stCondLst>
                                    <p:cond delay="0"/>
                                  </p:stCondLst>
                                  <p:childTnLst>
                                    <p:set>
                                      <p:cBhvr>
                                        <p:cTn id="36" dur="1" fill="hold">
                                          <p:stCondLst>
                                            <p:cond delay="0"/>
                                          </p:stCondLst>
                                        </p:cTn>
                                        <p:tgtEl>
                                          <p:spTgt spid="2"/>
                                        </p:tgtEl>
                                        <p:attrNameLst>
                                          <p:attrName>style.visibility</p:attrName>
                                        </p:attrNameLst>
                                      </p:cBhvr>
                                      <p:to>
                                        <p:strVal val="visible"/>
                                      </p:to>
                                    </p:set>
                                    <p:anim calcmode="lin" valueType="num">
                                      <p:cBhvr>
                                        <p:cTn id="37" dur="500" fill="hold"/>
                                        <p:tgtEl>
                                          <p:spTgt spid="2"/>
                                        </p:tgtEl>
                                        <p:attrNameLst>
                                          <p:attrName>ppt_w</p:attrName>
                                        </p:attrNameLst>
                                      </p:cBhvr>
                                      <p:tavLst>
                                        <p:tav tm="0">
                                          <p:val>
                                            <p:fltVal val="0"/>
                                          </p:val>
                                        </p:tav>
                                        <p:tav tm="100000">
                                          <p:val>
                                            <p:strVal val="#ppt_w"/>
                                          </p:val>
                                        </p:tav>
                                      </p:tavLst>
                                    </p:anim>
                                    <p:anim calcmode="lin" valueType="num">
                                      <p:cBhvr>
                                        <p:cTn id="38" dur="500" fill="hold"/>
                                        <p:tgtEl>
                                          <p:spTgt spid="2"/>
                                        </p:tgtEl>
                                        <p:attrNameLst>
                                          <p:attrName>ppt_h</p:attrName>
                                        </p:attrNameLst>
                                      </p:cBhvr>
                                      <p:tavLst>
                                        <p:tav tm="0">
                                          <p:val>
                                            <p:fltVal val="0"/>
                                          </p:val>
                                        </p:tav>
                                        <p:tav tm="100000">
                                          <p:val>
                                            <p:strVal val="#ppt_h"/>
                                          </p:val>
                                        </p:tav>
                                      </p:tavLst>
                                    </p:anim>
                                    <p:animEffect transition="in" filter="fade">
                                      <p:cBhvr>
                                        <p:cTn id="39" dur="500"/>
                                        <p:tgtEl>
                                          <p:spTgt spid="2"/>
                                        </p:tgtEl>
                                      </p:cBhvr>
                                    </p:animEffect>
                                  </p:childTnLst>
                                </p:cTn>
                              </p:par>
                            </p:childTnLst>
                          </p:cTn>
                        </p:par>
                        <p:par>
                          <p:cTn id="40" fill="hold">
                            <p:stCondLst>
                              <p:cond delay="3000"/>
                            </p:stCondLst>
                            <p:childTnLst>
                              <p:par>
                                <p:cTn id="41" presetID="53" presetClass="entr" presetSubtype="16" fill="hold" nodeType="afterEffect">
                                  <p:stCondLst>
                                    <p:cond delay="0"/>
                                  </p:stCondLst>
                                  <p:childTnLst>
                                    <p:set>
                                      <p:cBhvr>
                                        <p:cTn id="42" dur="1" fill="hold">
                                          <p:stCondLst>
                                            <p:cond delay="0"/>
                                          </p:stCondLst>
                                        </p:cTn>
                                        <p:tgtEl>
                                          <p:spTgt spid="36"/>
                                        </p:tgtEl>
                                        <p:attrNameLst>
                                          <p:attrName>style.visibility</p:attrName>
                                        </p:attrNameLst>
                                      </p:cBhvr>
                                      <p:to>
                                        <p:strVal val="visible"/>
                                      </p:to>
                                    </p:set>
                                    <p:anim calcmode="lin" valueType="num">
                                      <p:cBhvr>
                                        <p:cTn id="43" dur="500" fill="hold"/>
                                        <p:tgtEl>
                                          <p:spTgt spid="36"/>
                                        </p:tgtEl>
                                        <p:attrNameLst>
                                          <p:attrName>ppt_w</p:attrName>
                                        </p:attrNameLst>
                                      </p:cBhvr>
                                      <p:tavLst>
                                        <p:tav tm="0">
                                          <p:val>
                                            <p:fltVal val="0"/>
                                          </p:val>
                                        </p:tav>
                                        <p:tav tm="100000">
                                          <p:val>
                                            <p:strVal val="#ppt_w"/>
                                          </p:val>
                                        </p:tav>
                                      </p:tavLst>
                                    </p:anim>
                                    <p:anim calcmode="lin" valueType="num">
                                      <p:cBhvr>
                                        <p:cTn id="44" dur="500" fill="hold"/>
                                        <p:tgtEl>
                                          <p:spTgt spid="36"/>
                                        </p:tgtEl>
                                        <p:attrNameLst>
                                          <p:attrName>ppt_h</p:attrName>
                                        </p:attrNameLst>
                                      </p:cBhvr>
                                      <p:tavLst>
                                        <p:tav tm="0">
                                          <p:val>
                                            <p:fltVal val="0"/>
                                          </p:val>
                                        </p:tav>
                                        <p:tav tm="100000">
                                          <p:val>
                                            <p:strVal val="#ppt_h"/>
                                          </p:val>
                                        </p:tav>
                                      </p:tavLst>
                                    </p:anim>
                                    <p:animEffect transition="in" filter="fade">
                                      <p:cBhvr>
                                        <p:cTn id="45" dur="500"/>
                                        <p:tgtEl>
                                          <p:spTgt spid="36"/>
                                        </p:tgtEl>
                                      </p:cBhvr>
                                    </p:animEffect>
                                  </p:childTnLst>
                                </p:cTn>
                              </p:par>
                            </p:childTnLst>
                          </p:cTn>
                        </p:par>
                        <p:par>
                          <p:cTn id="46" fill="hold">
                            <p:stCondLst>
                              <p:cond delay="3500"/>
                            </p:stCondLst>
                            <p:childTnLst>
                              <p:par>
                                <p:cTn id="47" presetID="53" presetClass="entr" presetSubtype="16" fill="hold" nodeType="afterEffect">
                                  <p:stCondLst>
                                    <p:cond delay="0"/>
                                  </p:stCondLst>
                                  <p:childTnLst>
                                    <p:set>
                                      <p:cBhvr>
                                        <p:cTn id="48" dur="1" fill="hold">
                                          <p:stCondLst>
                                            <p:cond delay="0"/>
                                          </p:stCondLst>
                                        </p:cTn>
                                        <p:tgtEl>
                                          <p:spTgt spid="38"/>
                                        </p:tgtEl>
                                        <p:attrNameLst>
                                          <p:attrName>style.visibility</p:attrName>
                                        </p:attrNameLst>
                                      </p:cBhvr>
                                      <p:to>
                                        <p:strVal val="visible"/>
                                      </p:to>
                                    </p:set>
                                    <p:anim calcmode="lin" valueType="num">
                                      <p:cBhvr>
                                        <p:cTn id="49" dur="500" fill="hold"/>
                                        <p:tgtEl>
                                          <p:spTgt spid="38"/>
                                        </p:tgtEl>
                                        <p:attrNameLst>
                                          <p:attrName>ppt_w</p:attrName>
                                        </p:attrNameLst>
                                      </p:cBhvr>
                                      <p:tavLst>
                                        <p:tav tm="0">
                                          <p:val>
                                            <p:fltVal val="0"/>
                                          </p:val>
                                        </p:tav>
                                        <p:tav tm="100000">
                                          <p:val>
                                            <p:strVal val="#ppt_w"/>
                                          </p:val>
                                        </p:tav>
                                      </p:tavLst>
                                    </p:anim>
                                    <p:anim calcmode="lin" valueType="num">
                                      <p:cBhvr>
                                        <p:cTn id="50" dur="500" fill="hold"/>
                                        <p:tgtEl>
                                          <p:spTgt spid="38"/>
                                        </p:tgtEl>
                                        <p:attrNameLst>
                                          <p:attrName>ppt_h</p:attrName>
                                        </p:attrNameLst>
                                      </p:cBhvr>
                                      <p:tavLst>
                                        <p:tav tm="0">
                                          <p:val>
                                            <p:fltVal val="0"/>
                                          </p:val>
                                        </p:tav>
                                        <p:tav tm="100000">
                                          <p:val>
                                            <p:strVal val="#ppt_h"/>
                                          </p:val>
                                        </p:tav>
                                      </p:tavLst>
                                    </p:anim>
                                    <p:animEffect transition="in" filter="fade">
                                      <p:cBhvr>
                                        <p:cTn id="51" dur="500"/>
                                        <p:tgtEl>
                                          <p:spTgt spid="38"/>
                                        </p:tgtEl>
                                      </p:cBhvr>
                                    </p:animEffect>
                                  </p:childTnLst>
                                </p:cTn>
                              </p:par>
                            </p:childTnLst>
                          </p:cTn>
                        </p:par>
                        <p:par>
                          <p:cTn id="52" fill="hold">
                            <p:stCondLst>
                              <p:cond delay="4000"/>
                            </p:stCondLst>
                            <p:childTnLst>
                              <p:par>
                                <p:cTn id="53" presetID="53" presetClass="entr" presetSubtype="16" fill="hold" grpId="0" nodeType="afterEffect">
                                  <p:stCondLst>
                                    <p:cond delay="0"/>
                                  </p:stCondLst>
                                  <p:childTnLst>
                                    <p:set>
                                      <p:cBhvr>
                                        <p:cTn id="54" dur="1" fill="hold">
                                          <p:stCondLst>
                                            <p:cond delay="0"/>
                                          </p:stCondLst>
                                        </p:cTn>
                                        <p:tgtEl>
                                          <p:spTgt spid="44"/>
                                        </p:tgtEl>
                                        <p:attrNameLst>
                                          <p:attrName>style.visibility</p:attrName>
                                        </p:attrNameLst>
                                      </p:cBhvr>
                                      <p:to>
                                        <p:strVal val="visible"/>
                                      </p:to>
                                    </p:set>
                                    <p:anim calcmode="lin" valueType="num">
                                      <p:cBhvr>
                                        <p:cTn id="55" dur="500" fill="hold"/>
                                        <p:tgtEl>
                                          <p:spTgt spid="44"/>
                                        </p:tgtEl>
                                        <p:attrNameLst>
                                          <p:attrName>ppt_w</p:attrName>
                                        </p:attrNameLst>
                                      </p:cBhvr>
                                      <p:tavLst>
                                        <p:tav tm="0">
                                          <p:val>
                                            <p:fltVal val="0"/>
                                          </p:val>
                                        </p:tav>
                                        <p:tav tm="100000">
                                          <p:val>
                                            <p:strVal val="#ppt_w"/>
                                          </p:val>
                                        </p:tav>
                                      </p:tavLst>
                                    </p:anim>
                                    <p:anim calcmode="lin" valueType="num">
                                      <p:cBhvr>
                                        <p:cTn id="56" dur="500" fill="hold"/>
                                        <p:tgtEl>
                                          <p:spTgt spid="44"/>
                                        </p:tgtEl>
                                        <p:attrNameLst>
                                          <p:attrName>ppt_h</p:attrName>
                                        </p:attrNameLst>
                                      </p:cBhvr>
                                      <p:tavLst>
                                        <p:tav tm="0">
                                          <p:val>
                                            <p:fltVal val="0"/>
                                          </p:val>
                                        </p:tav>
                                        <p:tav tm="100000">
                                          <p:val>
                                            <p:strVal val="#ppt_h"/>
                                          </p:val>
                                        </p:tav>
                                      </p:tavLst>
                                    </p:anim>
                                    <p:animEffect transition="in" filter="fade">
                                      <p:cBhvr>
                                        <p:cTn id="57"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3" grpId="0" animBg="1"/>
      <p:bldP spid="39" grpId="0"/>
      <p:bldP spid="40" grpId="0"/>
      <p:bldP spid="43" grpId="0"/>
      <p:bldP spid="4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PA-文本框 32">
            <a:extLst>
              <a:ext uri="{FF2B5EF4-FFF2-40B4-BE49-F238E27FC236}">
                <a16:creationId xmlns:a16="http://schemas.microsoft.com/office/drawing/2014/main" id="{0A106029-4F33-1349-8433-FE1AC8FEF372}"/>
              </a:ext>
            </a:extLst>
          </p:cNvPr>
          <p:cNvSpPr txBox="1">
            <a:spLocks noChangeArrowheads="1"/>
          </p:cNvSpPr>
          <p:nvPr>
            <p:custDataLst>
              <p:tags r:id="rId1"/>
            </p:custDataLst>
          </p:nvPr>
        </p:nvSpPr>
        <p:spPr bwMode="auto">
          <a:xfrm>
            <a:off x="6668168" y="2937067"/>
            <a:ext cx="184731" cy="584775"/>
          </a:xfrm>
          <a:prstGeom prst="rect">
            <a:avLst/>
          </a:prstGeom>
          <a:solidFill>
            <a:srgbClr val="5C629E"/>
          </a:solidFill>
          <a:ln>
            <a:noFill/>
          </a:ln>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3200" b="1" i="0" u="none" strike="noStrike" kern="1200" cap="none" spc="0" normalizeH="0" baseline="0" noProof="0" dirty="0">
              <a:ln>
                <a:noFill/>
              </a:ln>
              <a:solidFill>
                <a:schemeClr val="bg1"/>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12" name="PA-文本框 32">
            <a:extLst>
              <a:ext uri="{FF2B5EF4-FFF2-40B4-BE49-F238E27FC236}">
                <a16:creationId xmlns:a16="http://schemas.microsoft.com/office/drawing/2014/main" id="{77E7D953-D544-1E4B-BD25-8466ED4EC2D1}"/>
              </a:ext>
            </a:extLst>
          </p:cNvPr>
          <p:cNvSpPr txBox="1">
            <a:spLocks noChangeArrowheads="1"/>
          </p:cNvSpPr>
          <p:nvPr>
            <p:custDataLst>
              <p:tags r:id="rId2"/>
            </p:custDataLst>
          </p:nvPr>
        </p:nvSpPr>
        <p:spPr bwMode="auto">
          <a:xfrm>
            <a:off x="2168277" y="4499941"/>
            <a:ext cx="184731" cy="584775"/>
          </a:xfrm>
          <a:prstGeom prst="rect">
            <a:avLst/>
          </a:prstGeom>
          <a:solidFill>
            <a:srgbClr val="5C629E"/>
          </a:solidFill>
          <a:ln>
            <a:noFill/>
          </a:ln>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3200" b="1" i="0" u="none" strike="noStrike" kern="1200" cap="none" spc="0" normalizeH="0" baseline="0" noProof="0" dirty="0">
              <a:ln>
                <a:noFill/>
              </a:ln>
              <a:solidFill>
                <a:schemeClr val="bg1"/>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pic>
        <p:nvPicPr>
          <p:cNvPr id="27" name="图形 26">
            <a:extLst>
              <a:ext uri="{FF2B5EF4-FFF2-40B4-BE49-F238E27FC236}">
                <a16:creationId xmlns:a16="http://schemas.microsoft.com/office/drawing/2014/main" id="{BC5A6318-3787-40E3-80D9-F2344BC2D4AB}"/>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0" y="0"/>
            <a:ext cx="12192000" cy="6858000"/>
          </a:xfrm>
          <a:prstGeom prst="rect">
            <a:avLst/>
          </a:prstGeom>
        </p:spPr>
      </p:pic>
      <p:sp>
        <p:nvSpPr>
          <p:cNvPr id="28" name="矩形 27">
            <a:extLst>
              <a:ext uri="{FF2B5EF4-FFF2-40B4-BE49-F238E27FC236}">
                <a16:creationId xmlns:a16="http://schemas.microsoft.com/office/drawing/2014/main" id="{3731FB35-5BE1-4B8C-96D0-92BDFC85EA63}"/>
              </a:ext>
            </a:extLst>
          </p:cNvPr>
          <p:cNvSpPr/>
          <p:nvPr/>
        </p:nvSpPr>
        <p:spPr>
          <a:xfrm>
            <a:off x="281196" y="435796"/>
            <a:ext cx="11218984" cy="58908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457200">
              <a:defRPr/>
            </a:pPr>
            <a:r>
              <a:rPr lang="en-US" altLang="zh-CN" dirty="0">
                <a:solidFill>
                  <a:prstClr val="white"/>
                </a:solidFill>
                <a:latin typeface="Source Han Serif SC" panose="02020400000000000000" pitchFamily="18" charset="-122"/>
                <a:ea typeface="Source Han Serif SC" panose="02020400000000000000" pitchFamily="18" charset="-122"/>
                <a:sym typeface="Source Han Serif SC" panose="02020400000000000000" pitchFamily="18" charset="-122"/>
              </a:rPr>
              <a:t>https://github.com/yxf233/blog.git</a:t>
            </a:r>
            <a:endParaRPr kumimoji="0" lang="zh-CN" altLang="en-US" sz="1800" b="0" i="0" u="none" strike="noStrike" kern="1200" cap="none" spc="0" normalizeH="0" baseline="0" noProof="0" dirty="0">
              <a:ln>
                <a:noFill/>
              </a:ln>
              <a:solidFill>
                <a:prstClr val="white"/>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pic>
        <p:nvPicPr>
          <p:cNvPr id="29" name="图片 28">
            <a:extLst>
              <a:ext uri="{FF2B5EF4-FFF2-40B4-BE49-F238E27FC236}">
                <a16:creationId xmlns:a16="http://schemas.microsoft.com/office/drawing/2014/main" id="{101E1F1D-F6AD-48BE-B4E7-2EAC3793E21A}"/>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2480709" cy="1758462"/>
          </a:xfrm>
          <a:prstGeom prst="rect">
            <a:avLst/>
          </a:prstGeom>
        </p:spPr>
      </p:pic>
      <p:pic>
        <p:nvPicPr>
          <p:cNvPr id="30" name="图片 29">
            <a:extLst>
              <a:ext uri="{FF2B5EF4-FFF2-40B4-BE49-F238E27FC236}">
                <a16:creationId xmlns:a16="http://schemas.microsoft.com/office/drawing/2014/main" id="{CA44DD51-E34F-40B5-9F3E-C7CCF3B2385C}"/>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8431364" y="4642338"/>
            <a:ext cx="3760636" cy="2215662"/>
          </a:xfrm>
          <a:prstGeom prst="rect">
            <a:avLst/>
          </a:prstGeom>
        </p:spPr>
      </p:pic>
      <p:sp>
        <p:nvSpPr>
          <p:cNvPr id="3" name="PA-文本框 6">
            <a:extLst>
              <a:ext uri="{FF2B5EF4-FFF2-40B4-BE49-F238E27FC236}">
                <a16:creationId xmlns:a16="http://schemas.microsoft.com/office/drawing/2014/main" id="{34052449-5EFF-E340-982D-B3EA3DBA8A67}"/>
              </a:ext>
            </a:extLst>
          </p:cNvPr>
          <p:cNvSpPr txBox="1"/>
          <p:nvPr>
            <p:custDataLst>
              <p:tags r:id="rId3"/>
            </p:custDataLst>
          </p:nvPr>
        </p:nvSpPr>
        <p:spPr>
          <a:xfrm>
            <a:off x="4314924" y="717902"/>
            <a:ext cx="3562152" cy="150810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4800" b="1" i="0" u="none" strike="noStrike" kern="1200" cap="none" spc="0" normalizeH="0" baseline="0" noProof="0" dirty="0">
                <a:ln>
                  <a:noFill/>
                </a:ln>
                <a:solidFill>
                  <a:srgbClr val="5C629E"/>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rPr>
              <a:t>目录 </a:t>
            </a:r>
            <a:endParaRPr kumimoji="0" lang="en-US" altLang="zh-CN" sz="4800" b="1" i="0" u="none" strike="noStrike" kern="1200" cap="none" spc="0" normalizeH="0" baseline="0" noProof="0" dirty="0">
              <a:ln>
                <a:noFill/>
              </a:ln>
              <a:solidFill>
                <a:srgbClr val="5C629E"/>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400" b="1" i="0" u="none" strike="noStrike" kern="1200" cap="none" spc="0" normalizeH="0" baseline="0" noProof="0" dirty="0">
                <a:ln>
                  <a:noFill/>
                </a:ln>
                <a:solidFill>
                  <a:srgbClr val="5C629E"/>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rPr>
              <a:t>CONTENT</a:t>
            </a:r>
            <a:endParaRPr kumimoji="0" lang="en-US" sz="4400" b="1" i="0" u="none" strike="noStrike" kern="1200" cap="none" spc="0" normalizeH="0" baseline="0" noProof="0" dirty="0">
              <a:ln>
                <a:noFill/>
              </a:ln>
              <a:solidFill>
                <a:srgbClr val="5C629E"/>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7" name="PA-文本框 32">
            <a:extLst>
              <a:ext uri="{FF2B5EF4-FFF2-40B4-BE49-F238E27FC236}">
                <a16:creationId xmlns:a16="http://schemas.microsoft.com/office/drawing/2014/main" id="{60688D98-1408-A240-A577-5BA92DA3CB74}"/>
              </a:ext>
            </a:extLst>
          </p:cNvPr>
          <p:cNvSpPr txBox="1">
            <a:spLocks noChangeArrowheads="1"/>
          </p:cNvSpPr>
          <p:nvPr>
            <p:custDataLst>
              <p:tags r:id="rId4"/>
            </p:custDataLst>
          </p:nvPr>
        </p:nvSpPr>
        <p:spPr bwMode="auto">
          <a:xfrm>
            <a:off x="2168277" y="2936432"/>
            <a:ext cx="665567" cy="584775"/>
          </a:xfrm>
          <a:prstGeom prst="rect">
            <a:avLst/>
          </a:prstGeom>
          <a:solidFill>
            <a:srgbClr val="5C629E"/>
          </a:solidFill>
          <a:ln>
            <a:noFill/>
          </a:ln>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chemeClr val="bg1"/>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rPr>
              <a:t>01</a:t>
            </a:r>
          </a:p>
        </p:txBody>
      </p:sp>
      <p:grpSp>
        <p:nvGrpSpPr>
          <p:cNvPr id="8" name="组合 7">
            <a:extLst>
              <a:ext uri="{FF2B5EF4-FFF2-40B4-BE49-F238E27FC236}">
                <a16:creationId xmlns:a16="http://schemas.microsoft.com/office/drawing/2014/main" id="{92B9B2E4-1EC8-C641-9993-8F0BAD268577}"/>
              </a:ext>
            </a:extLst>
          </p:cNvPr>
          <p:cNvGrpSpPr/>
          <p:nvPr/>
        </p:nvGrpSpPr>
        <p:grpSpPr>
          <a:xfrm>
            <a:off x="3165227" y="2844357"/>
            <a:ext cx="2359025" cy="676910"/>
            <a:chOff x="721" y="8673"/>
            <a:chExt cx="3715" cy="1066"/>
          </a:xfrm>
        </p:grpSpPr>
        <p:sp>
          <p:nvSpPr>
            <p:cNvPr id="9" name="PA-矩形 9">
              <a:extLst>
                <a:ext uri="{FF2B5EF4-FFF2-40B4-BE49-F238E27FC236}">
                  <a16:creationId xmlns:a16="http://schemas.microsoft.com/office/drawing/2014/main" id="{B7B92243-47F2-F34E-945B-A90EEE82AA1B}"/>
                </a:ext>
              </a:extLst>
            </p:cNvPr>
            <p:cNvSpPr/>
            <p:nvPr>
              <p:custDataLst>
                <p:tags r:id="rId13"/>
              </p:custDataLst>
            </p:nvPr>
          </p:nvSpPr>
          <p:spPr>
            <a:xfrm>
              <a:off x="721" y="9254"/>
              <a:ext cx="3715" cy="485"/>
            </a:xfrm>
            <a:prstGeom prst="rect">
              <a:avLst/>
            </a:prstGeom>
          </p:spPr>
          <p:txBody>
            <a:bodyPr wrap="none">
              <a:sp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zh-CN" sz="1400" b="1" i="0" u="none" strike="noStrike" kern="1200" cap="none" spc="0" normalizeH="0" baseline="0" noProof="0" dirty="0">
                  <a:ln>
                    <a:noFill/>
                  </a:ln>
                  <a:solidFill>
                    <a:srgbClr val="5C629E"/>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rPr>
                <a:t>Please add the title here</a:t>
              </a:r>
            </a:p>
          </p:txBody>
        </p:sp>
        <p:sp>
          <p:nvSpPr>
            <p:cNvPr id="10" name="PA-文本框 76">
              <a:extLst>
                <a:ext uri="{FF2B5EF4-FFF2-40B4-BE49-F238E27FC236}">
                  <a16:creationId xmlns:a16="http://schemas.microsoft.com/office/drawing/2014/main" id="{B38EBA61-EE7C-E84C-A3AD-92F768C55FF0}"/>
                </a:ext>
              </a:extLst>
            </p:cNvPr>
            <p:cNvSpPr txBox="1"/>
            <p:nvPr>
              <p:custDataLst>
                <p:tags r:id="rId14"/>
              </p:custDataLst>
            </p:nvPr>
          </p:nvSpPr>
          <p:spPr>
            <a:xfrm>
              <a:off x="721" y="8673"/>
              <a:ext cx="2499" cy="582"/>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788" normalizeH="0" baseline="0" noProof="0" dirty="0">
                  <a:ln>
                    <a:noFill/>
                  </a:ln>
                  <a:solidFill>
                    <a:srgbClr val="5C629E"/>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rPr>
                <a:t>项目介绍</a:t>
              </a:r>
            </a:p>
          </p:txBody>
        </p:sp>
      </p:grpSp>
      <p:grpSp>
        <p:nvGrpSpPr>
          <p:cNvPr id="13" name="组合 12">
            <a:extLst>
              <a:ext uri="{FF2B5EF4-FFF2-40B4-BE49-F238E27FC236}">
                <a16:creationId xmlns:a16="http://schemas.microsoft.com/office/drawing/2014/main" id="{753EE65B-2C23-8446-9ED4-33B5B26F6ACC}"/>
              </a:ext>
            </a:extLst>
          </p:cNvPr>
          <p:cNvGrpSpPr/>
          <p:nvPr/>
        </p:nvGrpSpPr>
        <p:grpSpPr>
          <a:xfrm>
            <a:off x="3165227" y="4407231"/>
            <a:ext cx="1586230" cy="677545"/>
            <a:chOff x="9531" y="8880"/>
            <a:chExt cx="2498" cy="1067"/>
          </a:xfrm>
        </p:grpSpPr>
        <p:sp>
          <p:nvSpPr>
            <p:cNvPr id="14" name="PA-矩形 14">
              <a:extLst>
                <a:ext uri="{FF2B5EF4-FFF2-40B4-BE49-F238E27FC236}">
                  <a16:creationId xmlns:a16="http://schemas.microsoft.com/office/drawing/2014/main" id="{13E078D2-FFD9-F84B-977D-B7B22ABD4DD8}"/>
                </a:ext>
              </a:extLst>
            </p:cNvPr>
            <p:cNvSpPr/>
            <p:nvPr>
              <p:custDataLst>
                <p:tags r:id="rId11"/>
              </p:custDataLst>
            </p:nvPr>
          </p:nvSpPr>
          <p:spPr>
            <a:xfrm>
              <a:off x="9531" y="9462"/>
              <a:ext cx="291" cy="485"/>
            </a:xfrm>
            <a:prstGeom prst="rect">
              <a:avLst/>
            </a:prstGeom>
          </p:spPr>
          <p:txBody>
            <a:bodyPr wrap="none">
              <a:sp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zh-CN" sz="1400" b="1" i="0" u="none" strike="noStrike" kern="1200" cap="none" spc="0" normalizeH="0" baseline="0" noProof="0" dirty="0">
                <a:ln>
                  <a:noFill/>
                </a:ln>
                <a:solidFill>
                  <a:srgbClr val="5C629E"/>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15" name="PA-文本框 76">
              <a:extLst>
                <a:ext uri="{FF2B5EF4-FFF2-40B4-BE49-F238E27FC236}">
                  <a16:creationId xmlns:a16="http://schemas.microsoft.com/office/drawing/2014/main" id="{3ABF9D27-376C-844D-89BB-DA0EE1493BFC}"/>
                </a:ext>
              </a:extLst>
            </p:cNvPr>
            <p:cNvSpPr txBox="1"/>
            <p:nvPr>
              <p:custDataLst>
                <p:tags r:id="rId12"/>
              </p:custDataLst>
            </p:nvPr>
          </p:nvSpPr>
          <p:spPr>
            <a:xfrm>
              <a:off x="9531" y="8880"/>
              <a:ext cx="2498" cy="582"/>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788" normalizeH="0" baseline="0" noProof="0" dirty="0">
                  <a:ln>
                    <a:noFill/>
                  </a:ln>
                  <a:solidFill>
                    <a:srgbClr val="5C629E"/>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rPr>
                <a:t>难点解决</a:t>
              </a:r>
            </a:p>
          </p:txBody>
        </p:sp>
      </p:grpSp>
      <p:grpSp>
        <p:nvGrpSpPr>
          <p:cNvPr id="18" name="组合 17">
            <a:extLst>
              <a:ext uri="{FF2B5EF4-FFF2-40B4-BE49-F238E27FC236}">
                <a16:creationId xmlns:a16="http://schemas.microsoft.com/office/drawing/2014/main" id="{E6606D87-DDFE-2548-A1FA-60DDDAC4F06F}"/>
              </a:ext>
            </a:extLst>
          </p:cNvPr>
          <p:cNvGrpSpPr/>
          <p:nvPr/>
        </p:nvGrpSpPr>
        <p:grpSpPr>
          <a:xfrm>
            <a:off x="7665118" y="2844357"/>
            <a:ext cx="1567180" cy="677545"/>
            <a:chOff x="5405" y="8671"/>
            <a:chExt cx="2468" cy="1067"/>
          </a:xfrm>
        </p:grpSpPr>
        <p:sp>
          <p:nvSpPr>
            <p:cNvPr id="19" name="PA-矩形 19">
              <a:extLst>
                <a:ext uri="{FF2B5EF4-FFF2-40B4-BE49-F238E27FC236}">
                  <a16:creationId xmlns:a16="http://schemas.microsoft.com/office/drawing/2014/main" id="{878E87FB-3342-5542-9AFC-8561B0C8CF32}"/>
                </a:ext>
              </a:extLst>
            </p:cNvPr>
            <p:cNvSpPr/>
            <p:nvPr>
              <p:custDataLst>
                <p:tags r:id="rId9"/>
              </p:custDataLst>
            </p:nvPr>
          </p:nvSpPr>
          <p:spPr>
            <a:xfrm>
              <a:off x="5405" y="9253"/>
              <a:ext cx="291" cy="485"/>
            </a:xfrm>
            <a:prstGeom prst="rect">
              <a:avLst/>
            </a:prstGeom>
          </p:spPr>
          <p:txBody>
            <a:bodyPr wrap="none">
              <a:sp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zh-CN" sz="1400" b="1" i="0" u="none" strike="noStrike" kern="1200" cap="none" spc="0" normalizeH="0" baseline="0" noProof="0" dirty="0">
                <a:ln>
                  <a:noFill/>
                </a:ln>
                <a:solidFill>
                  <a:srgbClr val="5C629E"/>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20" name="PA-文本框 76">
              <a:extLst>
                <a:ext uri="{FF2B5EF4-FFF2-40B4-BE49-F238E27FC236}">
                  <a16:creationId xmlns:a16="http://schemas.microsoft.com/office/drawing/2014/main" id="{3ED3D1C0-EB15-D848-B556-58C4ECB4E07C}"/>
                </a:ext>
              </a:extLst>
            </p:cNvPr>
            <p:cNvSpPr txBox="1"/>
            <p:nvPr>
              <p:custDataLst>
                <p:tags r:id="rId10"/>
              </p:custDataLst>
            </p:nvPr>
          </p:nvSpPr>
          <p:spPr>
            <a:xfrm>
              <a:off x="5405" y="8671"/>
              <a:ext cx="2468" cy="58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endParaRPr kumimoji="0" lang="zh-CN" altLang="en-US" sz="1800" b="1" i="0" u="none" strike="noStrike" kern="1200" cap="none" spc="788" normalizeH="0" baseline="0" noProof="0" dirty="0">
                <a:ln>
                  <a:noFill/>
                </a:ln>
                <a:solidFill>
                  <a:srgbClr val="5C629E"/>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22" name="PA-文本框 32">
            <a:extLst>
              <a:ext uri="{FF2B5EF4-FFF2-40B4-BE49-F238E27FC236}">
                <a16:creationId xmlns:a16="http://schemas.microsoft.com/office/drawing/2014/main" id="{3CE92CB8-5348-9448-9D3A-FD1B0CEB79E3}"/>
              </a:ext>
            </a:extLst>
          </p:cNvPr>
          <p:cNvSpPr txBox="1">
            <a:spLocks noChangeArrowheads="1"/>
          </p:cNvSpPr>
          <p:nvPr>
            <p:custDataLst>
              <p:tags r:id="rId5"/>
            </p:custDataLst>
          </p:nvPr>
        </p:nvSpPr>
        <p:spPr bwMode="auto">
          <a:xfrm>
            <a:off x="6736510" y="2916628"/>
            <a:ext cx="691215" cy="584775"/>
          </a:xfrm>
          <a:prstGeom prst="rect">
            <a:avLst/>
          </a:prstGeom>
          <a:solidFill>
            <a:srgbClr val="5C629E"/>
          </a:solidFill>
          <a:ln>
            <a:noFill/>
          </a:ln>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chemeClr val="bg1"/>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rPr>
              <a:t>02</a:t>
            </a:r>
          </a:p>
        </p:txBody>
      </p:sp>
      <p:grpSp>
        <p:nvGrpSpPr>
          <p:cNvPr id="23" name="组合 22">
            <a:extLst>
              <a:ext uri="{FF2B5EF4-FFF2-40B4-BE49-F238E27FC236}">
                <a16:creationId xmlns:a16="http://schemas.microsoft.com/office/drawing/2014/main" id="{1934F2E2-7411-C849-91A4-6F28176591DA}"/>
              </a:ext>
            </a:extLst>
          </p:cNvPr>
          <p:cNvGrpSpPr/>
          <p:nvPr/>
        </p:nvGrpSpPr>
        <p:grpSpPr>
          <a:xfrm>
            <a:off x="7665118" y="2860866"/>
            <a:ext cx="2359025" cy="677545"/>
            <a:chOff x="14798" y="8770"/>
            <a:chExt cx="3715" cy="1067"/>
          </a:xfrm>
        </p:grpSpPr>
        <p:sp>
          <p:nvSpPr>
            <p:cNvPr id="24" name="PA-矩形 24">
              <a:extLst>
                <a:ext uri="{FF2B5EF4-FFF2-40B4-BE49-F238E27FC236}">
                  <a16:creationId xmlns:a16="http://schemas.microsoft.com/office/drawing/2014/main" id="{30754653-F5A7-4F40-9BA7-3420DBC4671F}"/>
                </a:ext>
              </a:extLst>
            </p:cNvPr>
            <p:cNvSpPr/>
            <p:nvPr>
              <p:custDataLst>
                <p:tags r:id="rId7"/>
              </p:custDataLst>
            </p:nvPr>
          </p:nvSpPr>
          <p:spPr>
            <a:xfrm>
              <a:off x="14798" y="9352"/>
              <a:ext cx="3715" cy="485"/>
            </a:xfrm>
            <a:prstGeom prst="rect">
              <a:avLst/>
            </a:prstGeom>
          </p:spPr>
          <p:txBody>
            <a:bodyPr wrap="none">
              <a:sp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zh-CN" sz="1400" b="1" i="0" u="none" strike="noStrike" kern="1200" cap="none" spc="0" normalizeH="0" baseline="0" noProof="0" dirty="0">
                  <a:ln>
                    <a:noFill/>
                  </a:ln>
                  <a:solidFill>
                    <a:srgbClr val="5C629E"/>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rPr>
                <a:t>Please add the title here</a:t>
              </a:r>
            </a:p>
          </p:txBody>
        </p:sp>
        <p:sp>
          <p:nvSpPr>
            <p:cNvPr id="25" name="PA-文本框 76">
              <a:extLst>
                <a:ext uri="{FF2B5EF4-FFF2-40B4-BE49-F238E27FC236}">
                  <a16:creationId xmlns:a16="http://schemas.microsoft.com/office/drawing/2014/main" id="{17A42C8F-7A61-8B47-9278-1EED46E8E9FE}"/>
                </a:ext>
              </a:extLst>
            </p:cNvPr>
            <p:cNvSpPr txBox="1"/>
            <p:nvPr>
              <p:custDataLst>
                <p:tags r:id="rId8"/>
              </p:custDataLst>
            </p:nvPr>
          </p:nvSpPr>
          <p:spPr>
            <a:xfrm>
              <a:off x="14798" y="8770"/>
              <a:ext cx="2454" cy="582"/>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b="1" spc="788" dirty="0">
                  <a:solidFill>
                    <a:srgbClr val="5C629E"/>
                  </a:solidFill>
                  <a:latin typeface="Source Han Serif SC" panose="02020400000000000000" pitchFamily="18" charset="-122"/>
                  <a:ea typeface="Source Han Serif SC" panose="02020400000000000000" pitchFamily="18" charset="-122"/>
                  <a:sym typeface="Source Han Serif SC" panose="02020400000000000000" pitchFamily="18" charset="-122"/>
                </a:rPr>
                <a:t>完成状态</a:t>
              </a:r>
              <a:endParaRPr kumimoji="0" lang="zh-CN" altLang="en-US" sz="1800" b="1" i="0" u="none" strike="noStrike" kern="1200" cap="none" spc="788" normalizeH="0" baseline="0" noProof="0" dirty="0">
                <a:ln>
                  <a:noFill/>
                </a:ln>
                <a:solidFill>
                  <a:srgbClr val="5C629E"/>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26" name="PA-文本框 32">
            <a:extLst>
              <a:ext uri="{FF2B5EF4-FFF2-40B4-BE49-F238E27FC236}">
                <a16:creationId xmlns:a16="http://schemas.microsoft.com/office/drawing/2014/main" id="{CBBC958E-FC27-4D1D-A878-5255AD682F11}"/>
              </a:ext>
            </a:extLst>
          </p:cNvPr>
          <p:cNvSpPr txBox="1">
            <a:spLocks noChangeArrowheads="1"/>
          </p:cNvSpPr>
          <p:nvPr>
            <p:custDataLst>
              <p:tags r:id="rId6"/>
            </p:custDataLst>
          </p:nvPr>
        </p:nvSpPr>
        <p:spPr bwMode="auto">
          <a:xfrm>
            <a:off x="2155452" y="4470005"/>
            <a:ext cx="691215" cy="584775"/>
          </a:xfrm>
          <a:prstGeom prst="rect">
            <a:avLst/>
          </a:prstGeom>
          <a:solidFill>
            <a:srgbClr val="5C629E"/>
          </a:solidFill>
          <a:ln>
            <a:noFill/>
          </a:ln>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chemeClr val="bg1"/>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rPr>
              <a:t>03</a:t>
            </a:r>
          </a:p>
        </p:txBody>
      </p:sp>
    </p:spTree>
    <p:extLst>
      <p:ext uri="{BB962C8B-B14F-4D97-AF65-F5344CB8AC3E}">
        <p14:creationId xmlns:p14="http://schemas.microsoft.com/office/powerpoint/2010/main" val="2746990130"/>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down)">
                                      <p:cBhvr>
                                        <p:cTn id="7" dur="500"/>
                                        <p:tgtEl>
                                          <p:spTgt spid="27"/>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8"/>
                                        </p:tgtEl>
                                        <p:attrNameLst>
                                          <p:attrName>style.visibility</p:attrName>
                                        </p:attrNameLst>
                                      </p:cBhvr>
                                      <p:to>
                                        <p:strVal val="visible"/>
                                      </p:to>
                                    </p:set>
                                    <p:animEffect transition="in" filter="wipe(down)">
                                      <p:cBhvr>
                                        <p:cTn id="11" dur="500"/>
                                        <p:tgtEl>
                                          <p:spTgt spid="28"/>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wipe(down)">
                                      <p:cBhvr>
                                        <p:cTn id="15" dur="500"/>
                                        <p:tgtEl>
                                          <p:spTgt spid="29"/>
                                        </p:tgtEl>
                                      </p:cBhvr>
                                    </p:animEffect>
                                  </p:childTnLst>
                                </p:cTn>
                              </p:par>
                            </p:childTnLst>
                          </p:cTn>
                        </p:par>
                        <p:par>
                          <p:cTn id="16" fill="hold">
                            <p:stCondLst>
                              <p:cond delay="1500"/>
                            </p:stCondLst>
                            <p:childTnLst>
                              <p:par>
                                <p:cTn id="17" presetID="22" presetClass="entr" presetSubtype="4" fill="hold" nodeType="after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wipe(down)">
                                      <p:cBhvr>
                                        <p:cTn id="19" dur="500"/>
                                        <p:tgtEl>
                                          <p:spTgt spid="30"/>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wipe(down)">
                                      <p:cBhvr>
                                        <p:cTn id="23" dur="500"/>
                                        <p:tgtEl>
                                          <p:spTgt spid="3"/>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down)">
                                      <p:cBhvr>
                                        <p:cTn id="27" dur="500"/>
                                        <p:tgtEl>
                                          <p:spTgt spid="7"/>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wipe(down)">
                                      <p:cBhvr>
                                        <p:cTn id="31" dur="500"/>
                                        <p:tgtEl>
                                          <p:spTgt spid="8"/>
                                        </p:tgtEl>
                                      </p:cBhvr>
                                    </p:animEffect>
                                  </p:childTnLst>
                                </p:cTn>
                              </p:par>
                            </p:childTnLst>
                          </p:cTn>
                        </p:par>
                        <p:par>
                          <p:cTn id="32" fill="hold">
                            <p:stCondLst>
                              <p:cond delay="3500"/>
                            </p:stCondLst>
                            <p:childTnLst>
                              <p:par>
                                <p:cTn id="33" presetID="22" presetClass="entr" presetSubtype="4" fill="hold" grpId="0"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down)">
                                      <p:cBhvr>
                                        <p:cTn id="35" dur="500"/>
                                        <p:tgtEl>
                                          <p:spTgt spid="12"/>
                                        </p:tgtEl>
                                      </p:cBhvr>
                                    </p:animEffect>
                                  </p:childTnLst>
                                </p:cTn>
                              </p:par>
                            </p:childTnLst>
                          </p:cTn>
                        </p:par>
                        <p:par>
                          <p:cTn id="36" fill="hold">
                            <p:stCondLst>
                              <p:cond delay="4000"/>
                            </p:stCondLst>
                            <p:childTnLst>
                              <p:par>
                                <p:cTn id="37" presetID="22" presetClass="entr" presetSubtype="4" fill="hold" nodeType="after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wipe(down)">
                                      <p:cBhvr>
                                        <p:cTn id="39" dur="500"/>
                                        <p:tgtEl>
                                          <p:spTgt spid="13"/>
                                        </p:tgtEl>
                                      </p:cBhvr>
                                    </p:animEffect>
                                  </p:childTnLst>
                                </p:cTn>
                              </p:par>
                            </p:childTnLst>
                          </p:cTn>
                        </p:par>
                        <p:par>
                          <p:cTn id="40" fill="hold">
                            <p:stCondLst>
                              <p:cond delay="4500"/>
                            </p:stCondLst>
                            <p:childTnLst>
                              <p:par>
                                <p:cTn id="41" presetID="22" presetClass="entr" presetSubtype="4" fill="hold" grpId="0" nodeType="after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wipe(down)">
                                      <p:cBhvr>
                                        <p:cTn id="43" dur="500"/>
                                        <p:tgtEl>
                                          <p:spTgt spid="17"/>
                                        </p:tgtEl>
                                      </p:cBhvr>
                                    </p:animEffect>
                                  </p:childTnLst>
                                </p:cTn>
                              </p:par>
                            </p:childTnLst>
                          </p:cTn>
                        </p:par>
                        <p:par>
                          <p:cTn id="44" fill="hold">
                            <p:stCondLst>
                              <p:cond delay="5000"/>
                            </p:stCondLst>
                            <p:childTnLst>
                              <p:par>
                                <p:cTn id="45" presetID="22" presetClass="entr" presetSubtype="4" fill="hold" nodeType="after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wipe(down)">
                                      <p:cBhvr>
                                        <p:cTn id="47" dur="500"/>
                                        <p:tgtEl>
                                          <p:spTgt spid="18"/>
                                        </p:tgtEl>
                                      </p:cBhvr>
                                    </p:animEffect>
                                  </p:childTnLst>
                                </p:cTn>
                              </p:par>
                            </p:childTnLst>
                          </p:cTn>
                        </p:par>
                        <p:par>
                          <p:cTn id="48" fill="hold">
                            <p:stCondLst>
                              <p:cond delay="5500"/>
                            </p:stCondLst>
                            <p:childTnLst>
                              <p:par>
                                <p:cTn id="49" presetID="22" presetClass="entr" presetSubtype="4" fill="hold" grpId="0" nodeType="afterEffect">
                                  <p:stCondLst>
                                    <p:cond delay="0"/>
                                  </p:stCondLst>
                                  <p:childTnLst>
                                    <p:set>
                                      <p:cBhvr>
                                        <p:cTn id="50" dur="1" fill="hold">
                                          <p:stCondLst>
                                            <p:cond delay="0"/>
                                          </p:stCondLst>
                                        </p:cTn>
                                        <p:tgtEl>
                                          <p:spTgt spid="22"/>
                                        </p:tgtEl>
                                        <p:attrNameLst>
                                          <p:attrName>style.visibility</p:attrName>
                                        </p:attrNameLst>
                                      </p:cBhvr>
                                      <p:to>
                                        <p:strVal val="visible"/>
                                      </p:to>
                                    </p:set>
                                    <p:animEffect transition="in" filter="wipe(down)">
                                      <p:cBhvr>
                                        <p:cTn id="51" dur="500"/>
                                        <p:tgtEl>
                                          <p:spTgt spid="22"/>
                                        </p:tgtEl>
                                      </p:cBhvr>
                                    </p:animEffect>
                                  </p:childTnLst>
                                </p:cTn>
                              </p:par>
                            </p:childTnLst>
                          </p:cTn>
                        </p:par>
                        <p:par>
                          <p:cTn id="52" fill="hold">
                            <p:stCondLst>
                              <p:cond delay="6000"/>
                            </p:stCondLst>
                            <p:childTnLst>
                              <p:par>
                                <p:cTn id="53" presetID="22" presetClass="entr" presetSubtype="4" fill="hold" nodeType="after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wipe(down)">
                                      <p:cBhvr>
                                        <p:cTn id="55" dur="500"/>
                                        <p:tgtEl>
                                          <p:spTgt spid="23"/>
                                        </p:tgtEl>
                                      </p:cBhvr>
                                    </p:animEffect>
                                  </p:childTnLst>
                                </p:cTn>
                              </p:par>
                            </p:childTnLst>
                          </p:cTn>
                        </p:par>
                        <p:par>
                          <p:cTn id="56" fill="hold">
                            <p:stCondLst>
                              <p:cond delay="6500"/>
                            </p:stCondLst>
                            <p:childTnLst>
                              <p:par>
                                <p:cTn id="57" presetID="22" presetClass="entr" presetSubtype="4" fill="hold" grpId="0" nodeType="afterEffect">
                                  <p:stCondLst>
                                    <p:cond delay="0"/>
                                  </p:stCondLst>
                                  <p:childTnLst>
                                    <p:set>
                                      <p:cBhvr>
                                        <p:cTn id="58" dur="1" fill="hold">
                                          <p:stCondLst>
                                            <p:cond delay="0"/>
                                          </p:stCondLst>
                                        </p:cTn>
                                        <p:tgtEl>
                                          <p:spTgt spid="26"/>
                                        </p:tgtEl>
                                        <p:attrNameLst>
                                          <p:attrName>style.visibility</p:attrName>
                                        </p:attrNameLst>
                                      </p:cBhvr>
                                      <p:to>
                                        <p:strVal val="visible"/>
                                      </p:to>
                                    </p:set>
                                    <p:animEffect transition="in" filter="wipe(down)">
                                      <p:cBhvr>
                                        <p:cTn id="59"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2" grpId="0" animBg="1"/>
      <p:bldP spid="28" grpId="0" animBg="1"/>
      <p:bldP spid="3" grpId="0"/>
      <p:bldP spid="7" grpId="0" animBg="1"/>
      <p:bldP spid="22" grpId="0" animBg="1"/>
      <p:bldP spid="2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形 10">
            <a:extLst>
              <a:ext uri="{FF2B5EF4-FFF2-40B4-BE49-F238E27FC236}">
                <a16:creationId xmlns:a16="http://schemas.microsoft.com/office/drawing/2014/main" id="{95C968A7-4AA2-46DC-9089-91FB895C9C5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0" y="0"/>
            <a:ext cx="12192000" cy="6858000"/>
          </a:xfrm>
          <a:prstGeom prst="rect">
            <a:avLst/>
          </a:prstGeom>
        </p:spPr>
      </p:pic>
      <p:sp>
        <p:nvSpPr>
          <p:cNvPr id="12" name="矩形 11">
            <a:extLst>
              <a:ext uri="{FF2B5EF4-FFF2-40B4-BE49-F238E27FC236}">
                <a16:creationId xmlns:a16="http://schemas.microsoft.com/office/drawing/2014/main" id="{9665CFB0-007A-42E0-B469-70BF5F1AB4A9}"/>
              </a:ext>
            </a:extLst>
          </p:cNvPr>
          <p:cNvSpPr/>
          <p:nvPr/>
        </p:nvSpPr>
        <p:spPr>
          <a:xfrm>
            <a:off x="474785" y="422031"/>
            <a:ext cx="11218984" cy="58908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pic>
        <p:nvPicPr>
          <p:cNvPr id="13" name="图片 12">
            <a:extLst>
              <a:ext uri="{FF2B5EF4-FFF2-40B4-BE49-F238E27FC236}">
                <a16:creationId xmlns:a16="http://schemas.microsoft.com/office/drawing/2014/main" id="{AFF5CDA0-AAC6-4BA1-AEAF-CDF36F626BD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2480709" cy="1758462"/>
          </a:xfrm>
          <a:prstGeom prst="rect">
            <a:avLst/>
          </a:prstGeom>
        </p:spPr>
      </p:pic>
      <p:pic>
        <p:nvPicPr>
          <p:cNvPr id="14" name="图片 13">
            <a:extLst>
              <a:ext uri="{FF2B5EF4-FFF2-40B4-BE49-F238E27FC236}">
                <a16:creationId xmlns:a16="http://schemas.microsoft.com/office/drawing/2014/main" id="{6AB87C1F-547D-4727-91EC-6A7378157CF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31364" y="4642338"/>
            <a:ext cx="3760636" cy="2215662"/>
          </a:xfrm>
          <a:prstGeom prst="rect">
            <a:avLst/>
          </a:prstGeom>
        </p:spPr>
      </p:pic>
      <p:sp>
        <p:nvSpPr>
          <p:cNvPr id="8" name="文本框 7">
            <a:extLst>
              <a:ext uri="{FF2B5EF4-FFF2-40B4-BE49-F238E27FC236}">
                <a16:creationId xmlns:a16="http://schemas.microsoft.com/office/drawing/2014/main" id="{7D69E0B3-35E7-4266-9223-969EE72AF2BC}"/>
              </a:ext>
            </a:extLst>
          </p:cNvPr>
          <p:cNvSpPr txBox="1"/>
          <p:nvPr/>
        </p:nvSpPr>
        <p:spPr>
          <a:xfrm>
            <a:off x="2274064" y="3154041"/>
            <a:ext cx="9348385" cy="954075"/>
          </a:xfrm>
          <a:prstGeom prst="rect">
            <a:avLst/>
          </a:prstGeom>
          <a:noFill/>
        </p:spPr>
        <p:txBody>
          <a:bodyPr wrap="square" lIns="121889" tIns="60944" rIns="121889" bIns="60944" rtlCol="0">
            <a:spAutoFit/>
          </a:bodyPr>
          <a:lstStyle>
            <a:defPPr>
              <a:defRPr lang="zh-CN"/>
            </a:defPPr>
            <a:lvl1pPr algn="ctr">
              <a:defRPr sz="11500" b="1">
                <a:gradFill>
                  <a:gsLst>
                    <a:gs pos="0">
                      <a:srgbClr val="00B0F0"/>
                    </a:gs>
                    <a:gs pos="100000">
                      <a:schemeClr val="tx2">
                        <a:lumMod val="50000"/>
                      </a:schemeClr>
                    </a:gs>
                  </a:gsLst>
                  <a:lin ang="2400000" scaled="0"/>
                </a:gradFill>
                <a:effectLst>
                  <a:outerShdw blurRad="317500" dist="165100" dir="2700000" algn="tl" rotWithShape="0">
                    <a:prstClr val="black">
                      <a:alpha val="60000"/>
                    </a:prstClr>
                  </a:outerShdw>
                </a:effectLst>
                <a:latin typeface="Yuanti SC" charset="-122"/>
                <a:ea typeface="Yuanti SC" charset="-122"/>
                <a:cs typeface="Yuanti SC" charset="-122"/>
              </a:defRPr>
            </a:lvl1pPr>
          </a:lstStyle>
          <a:p>
            <a:pPr lvl="0">
              <a:defRPr/>
            </a:pPr>
            <a:r>
              <a:rPr lang="zh-CN" altLang="en-US" sz="5400" b="0" dirty="0">
                <a:solidFill>
                  <a:schemeClr val="accent2"/>
                </a:solidFill>
                <a:effectLst/>
                <a:latin typeface="Source Han Serif SC" panose="02020400000000000000" pitchFamily="18" charset="-122"/>
                <a:ea typeface="Source Han Serif SC" panose="02020400000000000000" pitchFamily="18" charset="-122"/>
                <a:sym typeface="Source Han Serif SC" panose="02020400000000000000" pitchFamily="18" charset="-122"/>
              </a:rPr>
              <a:t>项目介绍</a:t>
            </a:r>
          </a:p>
        </p:txBody>
      </p:sp>
      <p:sp>
        <p:nvSpPr>
          <p:cNvPr id="10" name="Rectangle 15">
            <a:extLst>
              <a:ext uri="{FF2B5EF4-FFF2-40B4-BE49-F238E27FC236}">
                <a16:creationId xmlns:a16="http://schemas.microsoft.com/office/drawing/2014/main" id="{D60D0A2C-386F-444E-8B38-B2C9EC9ED000}"/>
              </a:ext>
            </a:extLst>
          </p:cNvPr>
          <p:cNvSpPr>
            <a:spLocks noChangeArrowheads="1"/>
          </p:cNvSpPr>
          <p:nvPr/>
        </p:nvSpPr>
        <p:spPr bwMode="auto">
          <a:xfrm>
            <a:off x="4253421" y="4149144"/>
            <a:ext cx="3685158" cy="43236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FF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609630" rtl="0" eaLnBrk="0" fontAlgn="base" latinLnBrk="0" hangingPunct="0">
              <a:lnSpc>
                <a:spcPct val="150000"/>
              </a:lnSpc>
              <a:spcBef>
                <a:spcPct val="0"/>
              </a:spcBef>
              <a:spcAft>
                <a:spcPct val="0"/>
              </a:spcAft>
              <a:buClrTx/>
              <a:buSzTx/>
              <a:buFontTx/>
              <a:buNone/>
              <a:tabLst/>
              <a:defRPr/>
            </a:pPr>
            <a:r>
              <a:rPr kumimoji="0" lang="en-US" altLang="en-US" sz="1000" b="0"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Duis </a:t>
            </a:r>
            <a:r>
              <a:rPr kumimoji="0" lang="en-US" altLang="en-US" sz="1000" b="0" i="0" u="none" strike="noStrike" kern="1200" cap="none" spc="0" normalizeH="0" baseline="0" noProof="0" dirty="0" err="1">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aute</a:t>
            </a:r>
            <a:r>
              <a:rPr kumimoji="0" lang="en-US" altLang="en-US" sz="1000" b="0"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 </a:t>
            </a:r>
            <a:r>
              <a:rPr kumimoji="0" lang="en-US" altLang="en-US" sz="1000" b="0" i="0" u="none" strike="noStrike" kern="1200" cap="none" spc="0" normalizeH="0" baseline="0" noProof="0" dirty="0" err="1">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irure</a:t>
            </a:r>
            <a:r>
              <a:rPr kumimoji="0" lang="en-US" altLang="en-US" sz="1000" b="0"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 dolor in </a:t>
            </a:r>
            <a:r>
              <a:rPr kumimoji="0" lang="en-US" altLang="en-US" sz="1000" b="0" i="0" u="none" strike="noStrike" kern="1200" cap="none" spc="0" normalizeH="0" baseline="0" noProof="0" dirty="0" err="1">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reprehenderit</a:t>
            </a:r>
            <a:r>
              <a:rPr kumimoji="0" lang="en-US" altLang="en-US" sz="1000" b="0"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 in </a:t>
            </a:r>
            <a:r>
              <a:rPr kumimoji="0" lang="en-US" altLang="en-US" sz="1000" b="0" i="0" u="none" strike="noStrike" kern="1200" cap="none" spc="0" normalizeH="0" baseline="0" noProof="0" dirty="0" err="1">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voluptate</a:t>
            </a:r>
            <a:r>
              <a:rPr kumimoji="0" lang="en-US" altLang="en-US" sz="1000" b="0"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 </a:t>
            </a:r>
            <a:r>
              <a:rPr kumimoji="0" lang="en-US" altLang="en-US" sz="1000" b="0" i="0" u="none" strike="noStrike" kern="1200" cap="none" spc="0" normalizeH="0" baseline="0" noProof="0" dirty="0" err="1">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sint</a:t>
            </a:r>
            <a:r>
              <a:rPr kumimoji="0" lang="en-US" altLang="en-US" sz="1000" b="0"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 </a:t>
            </a:r>
            <a:r>
              <a:rPr kumimoji="0" lang="en-US" altLang="en-US" sz="1000" b="0" i="0" u="none" strike="noStrike" kern="1200" cap="none" spc="0" normalizeH="0" baseline="0" noProof="0" dirty="0" err="1">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occaecat</a:t>
            </a:r>
            <a:r>
              <a:rPr kumimoji="0" lang="en-US" altLang="en-US" sz="1000" b="0"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 </a:t>
            </a:r>
            <a:r>
              <a:rPr kumimoji="0" lang="en-US" altLang="en-US" sz="1000" b="0" i="0" u="none" strike="noStrike" kern="1200" cap="none" spc="0" normalizeH="0" baseline="0" noProof="0" dirty="0" err="1">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cupidatat</a:t>
            </a:r>
            <a:r>
              <a:rPr kumimoji="0" lang="en-US" altLang="en-US" sz="1000" b="0"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 non</a:t>
            </a:r>
          </a:p>
        </p:txBody>
      </p:sp>
      <p:sp>
        <p:nvSpPr>
          <p:cNvPr id="15" name="PA-文本框 32">
            <a:extLst>
              <a:ext uri="{FF2B5EF4-FFF2-40B4-BE49-F238E27FC236}">
                <a16:creationId xmlns:a16="http://schemas.microsoft.com/office/drawing/2014/main" id="{D3738BF8-B298-412D-B724-BAB98AAA9C09}"/>
              </a:ext>
            </a:extLst>
          </p:cNvPr>
          <p:cNvSpPr txBox="1">
            <a:spLocks noChangeArrowheads="1"/>
          </p:cNvSpPr>
          <p:nvPr>
            <p:custDataLst>
              <p:tags r:id="rId1"/>
            </p:custDataLst>
          </p:nvPr>
        </p:nvSpPr>
        <p:spPr bwMode="auto">
          <a:xfrm>
            <a:off x="3081327" y="1266321"/>
            <a:ext cx="1324182" cy="2800767"/>
          </a:xfrm>
          <a:prstGeom prst="rect">
            <a:avLst/>
          </a:prstGeom>
          <a:solidFill>
            <a:srgbClr val="5C629E"/>
          </a:solidFill>
          <a:ln>
            <a:noFill/>
          </a:ln>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8800" b="1" i="0" u="none" strike="noStrike" kern="1200" cap="none" spc="0" normalizeH="0" baseline="0" noProof="0" dirty="0">
                <a:ln>
                  <a:noFill/>
                </a:ln>
                <a:solidFill>
                  <a:schemeClr val="bg1"/>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rPr>
              <a:t>01</a:t>
            </a:r>
          </a:p>
        </p:txBody>
      </p:sp>
    </p:spTree>
    <p:extLst>
      <p:ext uri="{BB962C8B-B14F-4D97-AF65-F5344CB8AC3E}">
        <p14:creationId xmlns:p14="http://schemas.microsoft.com/office/powerpoint/2010/main" val="456591575"/>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horizontal)">
                                      <p:cBhvr>
                                        <p:cTn id="7" dur="500"/>
                                        <p:tgtEl>
                                          <p:spTgt spid="10"/>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randombar(horizontal)">
                                      <p:cBhvr>
                                        <p:cTn id="11" dur="500"/>
                                        <p:tgtEl>
                                          <p:spTgt spid="8"/>
                                        </p:tgtEl>
                                      </p:cBhvr>
                                    </p:animEffect>
                                  </p:childTnLst>
                                </p:cTn>
                              </p:par>
                            </p:childTnLst>
                          </p:cTn>
                        </p:par>
                        <p:par>
                          <p:cTn id="12" fill="hold">
                            <p:stCondLst>
                              <p:cond delay="1000"/>
                            </p:stCondLst>
                            <p:childTnLst>
                              <p:par>
                                <p:cTn id="13" presetID="14" presetClass="entr" presetSubtype="1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randombar(horizontal)">
                                      <p:cBhvr>
                                        <p:cTn id="15" dur="500"/>
                                        <p:tgtEl>
                                          <p:spTgt spid="11"/>
                                        </p:tgtEl>
                                      </p:cBhvr>
                                    </p:animEffect>
                                  </p:childTnLst>
                                </p:cTn>
                              </p:par>
                            </p:childTnLst>
                          </p:cTn>
                        </p:par>
                        <p:par>
                          <p:cTn id="16" fill="hold">
                            <p:stCondLst>
                              <p:cond delay="1500"/>
                            </p:stCondLst>
                            <p:childTnLst>
                              <p:par>
                                <p:cTn id="17" presetID="14" presetClass="entr" presetSubtype="10"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randombar(horizontal)">
                                      <p:cBhvr>
                                        <p:cTn id="19" dur="500"/>
                                        <p:tgtEl>
                                          <p:spTgt spid="12"/>
                                        </p:tgtEl>
                                      </p:cBhvr>
                                    </p:animEffect>
                                  </p:childTnLst>
                                </p:cTn>
                              </p:par>
                            </p:childTnLst>
                          </p:cTn>
                        </p:par>
                        <p:par>
                          <p:cTn id="20" fill="hold">
                            <p:stCondLst>
                              <p:cond delay="2000"/>
                            </p:stCondLst>
                            <p:childTnLst>
                              <p:par>
                                <p:cTn id="21" presetID="14" presetClass="entr" presetSubtype="10" fill="hold"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randombar(horizontal)">
                                      <p:cBhvr>
                                        <p:cTn id="23" dur="500"/>
                                        <p:tgtEl>
                                          <p:spTgt spid="13"/>
                                        </p:tgtEl>
                                      </p:cBhvr>
                                    </p:animEffect>
                                  </p:childTnLst>
                                </p:cTn>
                              </p:par>
                            </p:childTnLst>
                          </p:cTn>
                        </p:par>
                        <p:par>
                          <p:cTn id="24" fill="hold">
                            <p:stCondLst>
                              <p:cond delay="2500"/>
                            </p:stCondLst>
                            <p:childTnLst>
                              <p:par>
                                <p:cTn id="25" presetID="14" presetClass="entr" presetSubtype="10" fill="hold"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randombar(horizontal)">
                                      <p:cBhvr>
                                        <p:cTn id="27" dur="500"/>
                                        <p:tgtEl>
                                          <p:spTgt spid="14"/>
                                        </p:tgtEl>
                                      </p:cBhvr>
                                    </p:animEffect>
                                  </p:childTnLst>
                                </p:cTn>
                              </p:par>
                            </p:childTnLst>
                          </p:cTn>
                        </p:par>
                        <p:par>
                          <p:cTn id="28" fill="hold">
                            <p:stCondLst>
                              <p:cond delay="3000"/>
                            </p:stCondLst>
                            <p:childTnLst>
                              <p:par>
                                <p:cTn id="29" presetID="14" presetClass="entr" presetSubtype="10" fill="hold" grpId="0"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randombar(horizontal)">
                                      <p:cBhvr>
                                        <p:cTn id="3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8" grpId="0"/>
      <p:bldP spid="10" grpId="0"/>
      <p:bldP spid="1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组合 54">
            <a:extLst>
              <a:ext uri="{FF2B5EF4-FFF2-40B4-BE49-F238E27FC236}">
                <a16:creationId xmlns:a16="http://schemas.microsoft.com/office/drawing/2014/main" id="{C50C6C78-FEC1-4AFF-A9E6-B30B83CC868D}"/>
              </a:ext>
            </a:extLst>
          </p:cNvPr>
          <p:cNvGrpSpPr/>
          <p:nvPr/>
        </p:nvGrpSpPr>
        <p:grpSpPr>
          <a:xfrm>
            <a:off x="1988598" y="929563"/>
            <a:ext cx="8762260" cy="6390853"/>
            <a:chOff x="4680391" y="1440995"/>
            <a:chExt cx="4324425" cy="4793141"/>
          </a:xfrm>
        </p:grpSpPr>
        <p:grpSp>
          <p:nvGrpSpPr>
            <p:cNvPr id="56" name="组合 55">
              <a:extLst>
                <a:ext uri="{FF2B5EF4-FFF2-40B4-BE49-F238E27FC236}">
                  <a16:creationId xmlns:a16="http://schemas.microsoft.com/office/drawing/2014/main" id="{09F1AD39-13FB-4DD1-B40F-A2476716D0F3}"/>
                </a:ext>
              </a:extLst>
            </p:cNvPr>
            <p:cNvGrpSpPr/>
            <p:nvPr/>
          </p:nvGrpSpPr>
          <p:grpSpPr>
            <a:xfrm>
              <a:off x="4680391" y="1440995"/>
              <a:ext cx="4324425" cy="4793141"/>
              <a:chOff x="4747828" y="1440989"/>
              <a:chExt cx="4324425" cy="4793131"/>
            </a:xfrm>
          </p:grpSpPr>
          <p:sp>
            <p:nvSpPr>
              <p:cNvPr id="66" name="Content Placeholder 9">
                <a:extLst>
                  <a:ext uri="{FF2B5EF4-FFF2-40B4-BE49-F238E27FC236}">
                    <a16:creationId xmlns:a16="http://schemas.microsoft.com/office/drawing/2014/main" id="{0822D94D-4DF2-4344-B696-08EB3E5AFF40}"/>
                  </a:ext>
                </a:extLst>
              </p:cNvPr>
              <p:cNvSpPr txBox="1"/>
              <p:nvPr/>
            </p:nvSpPr>
            <p:spPr>
              <a:xfrm>
                <a:off x="4747828" y="1440989"/>
                <a:ext cx="793812" cy="365760"/>
              </a:xfrm>
              <a:prstGeom prst="rect">
                <a:avLst/>
              </a:prstGeom>
              <a:solidFill>
                <a:schemeClr val="accent4"/>
              </a:solidFill>
              <a:ln>
                <a:noFill/>
              </a:ln>
            </p:spPr>
            <p:txBody>
              <a:bodyPr vert="horz" wrap="none" lIns="121920" tIns="0" rIns="121920" bIns="60960" rtlCol="0" anchor="ctr">
                <a:normAutofit/>
              </a:bodyPr>
              <a:lstStyle>
                <a:lvl1pPr marL="342900" indent="-342900" algn="ctr" defTabSz="914400" rtl="0" eaLnBrk="1" latinLnBrk="0" hangingPunct="1">
                  <a:spcBef>
                    <a:spcPct val="20000"/>
                  </a:spcBef>
                  <a:buFont typeface="Arial" panose="020B0604020202020204" pitchFamily="34" charset="0"/>
                  <a:buNone/>
                  <a:defRPr sz="1700" b="0" kern="1200">
                    <a:solidFill>
                      <a:schemeClr val="bg1"/>
                    </a:solidFill>
                    <a:latin typeface="Bebas Neue"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457178" indent="-457178" defTabSz="1218292">
                  <a:defRPr/>
                </a:pPr>
                <a:r>
                  <a:rPr lang="zh-CN" altLang="zh-CN" dirty="0"/>
                  <a:t> </a:t>
                </a:r>
                <a:r>
                  <a:rPr lang="zh-CN" altLang="en-US" dirty="0"/>
                  <a:t>开发背景</a:t>
                </a:r>
                <a:endParaRPr lang="en-US" sz="1400" dirty="0">
                  <a:solidFill>
                    <a:schemeClr val="bg1">
                      <a:lumMod val="50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67" name="矩形 66">
                <a:extLst>
                  <a:ext uri="{FF2B5EF4-FFF2-40B4-BE49-F238E27FC236}">
                    <a16:creationId xmlns:a16="http://schemas.microsoft.com/office/drawing/2014/main" id="{CB8AB0C4-BA7A-48FE-BAAF-BDF44B9EF99C}"/>
                  </a:ext>
                </a:extLst>
              </p:cNvPr>
              <p:cNvSpPr/>
              <p:nvPr/>
            </p:nvSpPr>
            <p:spPr>
              <a:xfrm>
                <a:off x="5804168" y="1440989"/>
                <a:ext cx="3268085" cy="4793131"/>
              </a:xfrm>
              <a:prstGeom prst="rect">
                <a:avLst/>
              </a:prstGeom>
            </p:spPr>
            <p:txBody>
              <a:bodyPr wrap="square">
                <a:spAutoFit/>
              </a:bodyPr>
              <a:lstStyle/>
              <a:p>
                <a:pPr indent="304800">
                  <a:lnSpc>
                    <a:spcPts val="2600"/>
                  </a:lnSpc>
                  <a:spcAft>
                    <a:spcPts val="0"/>
                  </a:spcAft>
                </a:pPr>
                <a:r>
                  <a:rPr lang="zh-CN" altLang="zh-CN" sz="1400" dirty="0">
                    <a:solidFill>
                      <a:schemeClr val="bg1">
                        <a:lumMod val="50000"/>
                      </a:schemeClr>
                    </a:solidFill>
                    <a:ea typeface="Source Han Serif SC" panose="02020400000000000000" pitchFamily="18" charset="-122"/>
                  </a:rPr>
                  <a:t>博客，它的正式名称为网络日记；又</a:t>
                </a:r>
                <a:r>
                  <a:rPr lang="zh-CN" altLang="zh-CN" sz="1400" dirty="0">
                    <a:solidFill>
                      <a:schemeClr val="bg1">
                        <a:lumMod val="50000"/>
                      </a:schemeClr>
                    </a:solidFill>
                    <a:ea typeface="Source Han Serif SC" panose="02020400000000000000" pitchFamily="18" charset="-122"/>
                    <a:hlinkClick r:id="rId3">
                      <a:extLst>
                        <a:ext uri="{A12FA001-AC4F-418D-AE19-62706E023703}">
                          <ahyp:hlinkClr xmlns:ahyp="http://schemas.microsoft.com/office/drawing/2018/hyperlinkcolor" val="tx"/>
                        </a:ext>
                      </a:extLst>
                    </a:hlinkClick>
                  </a:rPr>
                  <a:t>音译</a:t>
                </a:r>
                <a:r>
                  <a:rPr lang="zh-CN" altLang="zh-CN" sz="1400" dirty="0">
                    <a:solidFill>
                      <a:schemeClr val="bg1">
                        <a:lumMod val="50000"/>
                      </a:schemeClr>
                    </a:solidFill>
                    <a:ea typeface="Source Han Serif SC" panose="02020400000000000000" pitchFamily="18" charset="-122"/>
                  </a:rPr>
                  <a:t>为</a:t>
                </a:r>
                <a:r>
                  <a:rPr lang="zh-CN" altLang="zh-CN" sz="1400" dirty="0">
                    <a:solidFill>
                      <a:schemeClr val="bg1">
                        <a:lumMod val="50000"/>
                      </a:schemeClr>
                    </a:solidFill>
                    <a:ea typeface="Source Han Serif SC" panose="02020400000000000000" pitchFamily="18" charset="-122"/>
                    <a:hlinkClick r:id="rId4">
                      <a:extLst>
                        <a:ext uri="{A12FA001-AC4F-418D-AE19-62706E023703}">
                          <ahyp:hlinkClr xmlns:ahyp="http://schemas.microsoft.com/office/drawing/2018/hyperlinkcolor" val="tx"/>
                        </a:ext>
                      </a:extLst>
                    </a:hlinkClick>
                  </a:rPr>
                  <a:t>部落格</a:t>
                </a:r>
                <a:r>
                  <a:rPr lang="zh-CN" altLang="zh-CN" sz="1400" dirty="0">
                    <a:solidFill>
                      <a:schemeClr val="bg1">
                        <a:lumMod val="50000"/>
                      </a:schemeClr>
                    </a:solidFill>
                    <a:ea typeface="Source Han Serif SC" panose="02020400000000000000" pitchFamily="18" charset="-122"/>
                  </a:rPr>
                  <a:t>或部落阁等，是使用特定的软件，在网络上出版、发表和张贴个人文章的人，或者是一种通常由个人管理、不定期张贴新的文章的</a:t>
                </a:r>
                <a:r>
                  <a:rPr lang="zh-CN" altLang="zh-CN" sz="1400" dirty="0">
                    <a:solidFill>
                      <a:schemeClr val="bg1">
                        <a:lumMod val="50000"/>
                      </a:schemeClr>
                    </a:solidFill>
                    <a:ea typeface="Source Han Serif SC" panose="02020400000000000000" pitchFamily="18" charset="-122"/>
                    <a:hlinkClick r:id="rId5">
                      <a:extLst>
                        <a:ext uri="{A12FA001-AC4F-418D-AE19-62706E023703}">
                          <ahyp:hlinkClr xmlns:ahyp="http://schemas.microsoft.com/office/drawing/2018/hyperlinkcolor" val="tx"/>
                        </a:ext>
                      </a:extLst>
                    </a:hlinkClick>
                  </a:rPr>
                  <a:t>网站</a:t>
                </a:r>
                <a:r>
                  <a:rPr lang="zh-CN" altLang="zh-CN" sz="1400" dirty="0">
                    <a:solidFill>
                      <a:schemeClr val="bg1">
                        <a:lumMod val="50000"/>
                      </a:schemeClr>
                    </a:solidFill>
                    <a:ea typeface="Source Han Serif SC" panose="02020400000000000000" pitchFamily="18" charset="-122"/>
                  </a:rPr>
                  <a:t>。博客上的文章通常以</a:t>
                </a:r>
                <a:r>
                  <a:rPr lang="zh-CN" altLang="zh-CN" sz="1400" dirty="0">
                    <a:solidFill>
                      <a:schemeClr val="bg1">
                        <a:lumMod val="50000"/>
                      </a:schemeClr>
                    </a:solidFill>
                    <a:ea typeface="Source Han Serif SC" panose="02020400000000000000" pitchFamily="18" charset="-122"/>
                    <a:hlinkClick r:id="rId6">
                      <a:extLst>
                        <a:ext uri="{A12FA001-AC4F-418D-AE19-62706E023703}">
                          <ahyp:hlinkClr xmlns:ahyp="http://schemas.microsoft.com/office/drawing/2018/hyperlinkcolor" val="tx"/>
                        </a:ext>
                      </a:extLst>
                    </a:hlinkClick>
                  </a:rPr>
                  <a:t>网页</a:t>
                </a:r>
                <a:r>
                  <a:rPr lang="zh-CN" altLang="zh-CN" sz="1400" dirty="0">
                    <a:solidFill>
                      <a:schemeClr val="bg1">
                        <a:lumMod val="50000"/>
                      </a:schemeClr>
                    </a:solidFill>
                    <a:ea typeface="Source Han Serif SC" panose="02020400000000000000" pitchFamily="18" charset="-122"/>
                  </a:rPr>
                  <a:t>形式出现，并根据张贴时间，以倒序排列。通常具备</a:t>
                </a:r>
                <a:r>
                  <a:rPr lang="en-US" altLang="zh-CN" sz="1400" dirty="0">
                    <a:solidFill>
                      <a:schemeClr val="bg1">
                        <a:lumMod val="50000"/>
                      </a:schemeClr>
                    </a:solidFill>
                    <a:ea typeface="Source Han Serif SC" panose="02020400000000000000" pitchFamily="18" charset="-122"/>
                    <a:hlinkClick r:id="rId7">
                      <a:extLst>
                        <a:ext uri="{A12FA001-AC4F-418D-AE19-62706E023703}">
                          <ahyp:hlinkClr xmlns:ahyp="http://schemas.microsoft.com/office/drawing/2018/hyperlinkcolor" val="tx"/>
                        </a:ext>
                      </a:extLst>
                    </a:hlinkClick>
                  </a:rPr>
                  <a:t>RSS</a:t>
                </a:r>
                <a:r>
                  <a:rPr lang="zh-CN" altLang="zh-CN" sz="1400" dirty="0">
                    <a:solidFill>
                      <a:schemeClr val="bg1">
                        <a:lumMod val="50000"/>
                      </a:schemeClr>
                    </a:solidFill>
                    <a:ea typeface="Source Han Serif SC" panose="02020400000000000000" pitchFamily="18" charset="-122"/>
                  </a:rPr>
                  <a:t>订阅功能。博客是继</a:t>
                </a:r>
                <a:r>
                  <a:rPr lang="en-US" altLang="zh-CN" sz="1400" dirty="0">
                    <a:solidFill>
                      <a:schemeClr val="bg1">
                        <a:lumMod val="50000"/>
                      </a:schemeClr>
                    </a:solidFill>
                    <a:ea typeface="Source Han Serif SC" panose="02020400000000000000" pitchFamily="18" charset="-122"/>
                  </a:rPr>
                  <a:t>MSN</a:t>
                </a:r>
                <a:r>
                  <a:rPr lang="zh-CN" altLang="zh-CN" sz="1400" dirty="0">
                    <a:solidFill>
                      <a:schemeClr val="bg1">
                        <a:lumMod val="50000"/>
                      </a:schemeClr>
                    </a:solidFill>
                    <a:ea typeface="Source Han Serif SC" panose="02020400000000000000" pitchFamily="18" charset="-122"/>
                  </a:rPr>
                  <a:t>、</a:t>
                </a:r>
                <a:r>
                  <a:rPr lang="en-US" altLang="zh-CN" sz="1400" dirty="0">
                    <a:solidFill>
                      <a:schemeClr val="bg1">
                        <a:lumMod val="50000"/>
                      </a:schemeClr>
                    </a:solidFill>
                    <a:ea typeface="Source Han Serif SC" panose="02020400000000000000" pitchFamily="18" charset="-122"/>
                  </a:rPr>
                  <a:t>BBS</a:t>
                </a:r>
                <a:r>
                  <a:rPr lang="zh-CN" altLang="zh-CN" sz="1400" dirty="0">
                    <a:solidFill>
                      <a:schemeClr val="bg1">
                        <a:lumMod val="50000"/>
                      </a:schemeClr>
                    </a:solidFill>
                    <a:ea typeface="Source Han Serif SC" panose="02020400000000000000" pitchFamily="18" charset="-122"/>
                  </a:rPr>
                  <a:t>、</a:t>
                </a:r>
                <a:r>
                  <a:rPr lang="en-US" altLang="zh-CN" sz="1400" dirty="0">
                    <a:solidFill>
                      <a:schemeClr val="bg1">
                        <a:lumMod val="50000"/>
                      </a:schemeClr>
                    </a:solidFill>
                    <a:ea typeface="Source Han Serif SC" panose="02020400000000000000" pitchFamily="18" charset="-122"/>
                  </a:rPr>
                  <a:t>ICQ</a:t>
                </a:r>
                <a:r>
                  <a:rPr lang="zh-CN" altLang="zh-CN" sz="1400" dirty="0">
                    <a:solidFill>
                      <a:schemeClr val="bg1">
                        <a:lumMod val="50000"/>
                      </a:schemeClr>
                    </a:solidFill>
                    <a:ea typeface="Source Han Serif SC" panose="02020400000000000000" pitchFamily="18" charset="-122"/>
                  </a:rPr>
                  <a:t>之后出现的第</a:t>
                </a:r>
                <a:r>
                  <a:rPr lang="en-US" altLang="zh-CN" sz="1400" dirty="0">
                    <a:solidFill>
                      <a:schemeClr val="bg1">
                        <a:lumMod val="50000"/>
                      </a:schemeClr>
                    </a:solidFill>
                    <a:ea typeface="Source Han Serif SC" panose="02020400000000000000" pitchFamily="18" charset="-122"/>
                  </a:rPr>
                  <a:t>4</a:t>
                </a:r>
                <a:r>
                  <a:rPr lang="zh-CN" altLang="zh-CN" sz="1400" dirty="0">
                    <a:solidFill>
                      <a:schemeClr val="bg1">
                        <a:lumMod val="50000"/>
                      </a:schemeClr>
                    </a:solidFill>
                    <a:ea typeface="Source Han Serif SC" panose="02020400000000000000" pitchFamily="18" charset="-122"/>
                  </a:rPr>
                  <a:t>种网络交流方式，现已受到大家的欢迎，是网络时代的个人</a:t>
                </a:r>
                <a:r>
                  <a:rPr lang="en-US" altLang="zh-CN" sz="1400" dirty="0">
                    <a:solidFill>
                      <a:schemeClr val="bg1">
                        <a:lumMod val="50000"/>
                      </a:schemeClr>
                    </a:solidFill>
                    <a:ea typeface="Source Han Serif SC" panose="02020400000000000000" pitchFamily="18" charset="-122"/>
                  </a:rPr>
                  <a:t>“</a:t>
                </a:r>
                <a:r>
                  <a:rPr lang="zh-CN" altLang="zh-CN" sz="1400" dirty="0">
                    <a:solidFill>
                      <a:schemeClr val="bg1">
                        <a:lumMod val="50000"/>
                      </a:schemeClr>
                    </a:solidFill>
                    <a:ea typeface="Source Han Serif SC" panose="02020400000000000000" pitchFamily="18" charset="-122"/>
                    <a:hlinkClick r:id="rId8">
                      <a:extLst>
                        <a:ext uri="{A12FA001-AC4F-418D-AE19-62706E023703}">
                          <ahyp:hlinkClr xmlns:ahyp="http://schemas.microsoft.com/office/drawing/2018/hyperlinkcolor" val="tx"/>
                        </a:ext>
                      </a:extLst>
                    </a:hlinkClick>
                  </a:rPr>
                  <a:t>读者文摘</a:t>
                </a:r>
                <a:r>
                  <a:rPr lang="en-US" altLang="zh-CN" sz="1400" dirty="0">
                    <a:solidFill>
                      <a:schemeClr val="bg1">
                        <a:lumMod val="50000"/>
                      </a:schemeClr>
                    </a:solidFill>
                    <a:ea typeface="Source Han Serif SC" panose="02020400000000000000" pitchFamily="18" charset="-122"/>
                  </a:rPr>
                  <a:t>”</a:t>
                </a:r>
                <a:r>
                  <a:rPr lang="zh-CN" altLang="zh-CN" sz="1400" dirty="0">
                    <a:solidFill>
                      <a:schemeClr val="bg1">
                        <a:lumMod val="50000"/>
                      </a:schemeClr>
                    </a:solidFill>
                    <a:ea typeface="Source Han Serif SC" panose="02020400000000000000" pitchFamily="18" charset="-122"/>
                  </a:rPr>
                  <a:t>，是以超级链接为入口的网络日记，它代表着新的生活、工作和学习方式。许多博客专注在特定的课题上提供评论或</a:t>
                </a:r>
                <a:r>
                  <a:rPr lang="zh-CN" altLang="zh-CN" sz="1400" dirty="0">
                    <a:solidFill>
                      <a:schemeClr val="bg1">
                        <a:lumMod val="50000"/>
                      </a:schemeClr>
                    </a:solidFill>
                    <a:ea typeface="Source Han Serif SC" panose="02020400000000000000" pitchFamily="18" charset="-122"/>
                    <a:hlinkClick r:id="rId9">
                      <a:extLst>
                        <a:ext uri="{A12FA001-AC4F-418D-AE19-62706E023703}">
                          <ahyp:hlinkClr xmlns:ahyp="http://schemas.microsoft.com/office/drawing/2018/hyperlinkcolor" val="tx"/>
                        </a:ext>
                      </a:extLst>
                    </a:hlinkClick>
                  </a:rPr>
                  <a:t>新闻</a:t>
                </a:r>
                <a:r>
                  <a:rPr lang="zh-CN" altLang="zh-CN" sz="1400" dirty="0">
                    <a:solidFill>
                      <a:schemeClr val="bg1">
                        <a:lumMod val="50000"/>
                      </a:schemeClr>
                    </a:solidFill>
                    <a:ea typeface="Source Han Serif SC" panose="02020400000000000000" pitchFamily="18" charset="-122"/>
                  </a:rPr>
                  <a:t>，其他则被作为个人性的</a:t>
                </a:r>
                <a:r>
                  <a:rPr lang="zh-CN" altLang="zh-CN" sz="1400" dirty="0">
                    <a:solidFill>
                      <a:schemeClr val="bg1">
                        <a:lumMod val="50000"/>
                      </a:schemeClr>
                    </a:solidFill>
                    <a:ea typeface="Source Han Serif SC" panose="02020400000000000000" pitchFamily="18" charset="-122"/>
                    <a:hlinkClick r:id="rId10">
                      <a:extLst>
                        <a:ext uri="{A12FA001-AC4F-418D-AE19-62706E023703}">
                          <ahyp:hlinkClr xmlns:ahyp="http://schemas.microsoft.com/office/drawing/2018/hyperlinkcolor" val="tx"/>
                        </a:ext>
                      </a:extLst>
                    </a:hlinkClick>
                  </a:rPr>
                  <a:t>日记</a:t>
                </a:r>
                <a:r>
                  <a:rPr lang="zh-CN" altLang="zh-CN" sz="1400" dirty="0">
                    <a:solidFill>
                      <a:schemeClr val="bg1">
                        <a:lumMod val="50000"/>
                      </a:schemeClr>
                    </a:solidFill>
                    <a:ea typeface="Source Han Serif SC" panose="02020400000000000000" pitchFamily="18" charset="-122"/>
                  </a:rPr>
                  <a:t>。一个典型的博客结合了</a:t>
                </a:r>
                <a:r>
                  <a:rPr lang="zh-CN" altLang="zh-CN" sz="1400" dirty="0">
                    <a:solidFill>
                      <a:schemeClr val="bg1">
                        <a:lumMod val="50000"/>
                      </a:schemeClr>
                    </a:solidFill>
                    <a:ea typeface="Source Han Serif SC" panose="02020400000000000000" pitchFamily="18" charset="-122"/>
                    <a:hlinkClick r:id="rId11">
                      <a:extLst>
                        <a:ext uri="{A12FA001-AC4F-418D-AE19-62706E023703}">
                          <ahyp:hlinkClr xmlns:ahyp="http://schemas.microsoft.com/office/drawing/2018/hyperlinkcolor" val="tx"/>
                        </a:ext>
                      </a:extLst>
                    </a:hlinkClick>
                  </a:rPr>
                  <a:t>文字</a:t>
                </a:r>
                <a:r>
                  <a:rPr lang="zh-CN" altLang="zh-CN" sz="1400" dirty="0">
                    <a:solidFill>
                      <a:schemeClr val="bg1">
                        <a:lumMod val="50000"/>
                      </a:schemeClr>
                    </a:solidFill>
                    <a:ea typeface="Source Han Serif SC" panose="02020400000000000000" pitchFamily="18" charset="-122"/>
                  </a:rPr>
                  <a:t>、图像、其他博客或网站的</a:t>
                </a:r>
                <a:r>
                  <a:rPr lang="zh-CN" altLang="zh-CN" sz="1400" dirty="0">
                    <a:solidFill>
                      <a:schemeClr val="bg1">
                        <a:lumMod val="50000"/>
                      </a:schemeClr>
                    </a:solidFill>
                    <a:ea typeface="Source Han Serif SC" panose="02020400000000000000" pitchFamily="18" charset="-122"/>
                    <a:hlinkClick r:id="rId12">
                      <a:extLst>
                        <a:ext uri="{A12FA001-AC4F-418D-AE19-62706E023703}">
                          <ahyp:hlinkClr xmlns:ahyp="http://schemas.microsoft.com/office/drawing/2018/hyperlinkcolor" val="tx"/>
                        </a:ext>
                      </a:extLst>
                    </a:hlinkClick>
                  </a:rPr>
                  <a:t>链接</a:t>
                </a:r>
                <a:r>
                  <a:rPr lang="zh-CN" altLang="zh-CN" sz="1400" dirty="0">
                    <a:solidFill>
                      <a:schemeClr val="bg1">
                        <a:lumMod val="50000"/>
                      </a:schemeClr>
                    </a:solidFill>
                    <a:ea typeface="Source Han Serif SC" panose="02020400000000000000" pitchFamily="18" charset="-122"/>
                  </a:rPr>
                  <a:t>及其它与主题相关的</a:t>
                </a:r>
                <a:r>
                  <a:rPr lang="zh-CN" altLang="zh-CN" sz="1400" dirty="0">
                    <a:solidFill>
                      <a:schemeClr val="bg1">
                        <a:lumMod val="50000"/>
                      </a:schemeClr>
                    </a:solidFill>
                    <a:ea typeface="Source Han Serif SC" panose="02020400000000000000" pitchFamily="18" charset="-122"/>
                    <a:hlinkClick r:id="rId13">
                      <a:extLst>
                        <a:ext uri="{A12FA001-AC4F-418D-AE19-62706E023703}">
                          <ahyp:hlinkClr xmlns:ahyp="http://schemas.microsoft.com/office/drawing/2018/hyperlinkcolor" val="tx"/>
                        </a:ext>
                      </a:extLst>
                    </a:hlinkClick>
                  </a:rPr>
                  <a:t>媒体</a:t>
                </a:r>
                <a:r>
                  <a:rPr lang="zh-CN" altLang="zh-CN" sz="1400" dirty="0">
                    <a:solidFill>
                      <a:schemeClr val="bg1">
                        <a:lumMod val="50000"/>
                      </a:schemeClr>
                    </a:solidFill>
                    <a:ea typeface="Source Han Serif SC" panose="02020400000000000000" pitchFamily="18" charset="-122"/>
                  </a:rPr>
                  <a:t>，能够让读者以</a:t>
                </a:r>
                <a:r>
                  <a:rPr lang="zh-CN" altLang="zh-CN" sz="1400" dirty="0">
                    <a:solidFill>
                      <a:schemeClr val="bg1">
                        <a:lumMod val="50000"/>
                      </a:schemeClr>
                    </a:solidFill>
                    <a:ea typeface="Source Han Serif SC" panose="02020400000000000000" pitchFamily="18" charset="-122"/>
                    <a:hlinkClick r:id="rId14">
                      <a:extLst>
                        <a:ext uri="{A12FA001-AC4F-418D-AE19-62706E023703}">
                          <ahyp:hlinkClr xmlns:ahyp="http://schemas.microsoft.com/office/drawing/2018/hyperlinkcolor" val="tx"/>
                        </a:ext>
                      </a:extLst>
                    </a:hlinkClick>
                  </a:rPr>
                  <a:t>互动</a:t>
                </a:r>
                <a:r>
                  <a:rPr lang="zh-CN" altLang="zh-CN" sz="1400" dirty="0">
                    <a:solidFill>
                      <a:schemeClr val="bg1">
                        <a:lumMod val="50000"/>
                      </a:schemeClr>
                    </a:solidFill>
                    <a:ea typeface="Source Han Serif SC" panose="02020400000000000000" pitchFamily="18" charset="-122"/>
                  </a:rPr>
                  <a:t>的方式留下意见，是许多博客的重要要素。大部分的博客内容以文字为主，但仍有一些博客专注在艺术、摄影、视频、音乐、</a:t>
                </a:r>
                <a:r>
                  <a:rPr lang="zh-CN" altLang="zh-CN" sz="1400" dirty="0">
                    <a:solidFill>
                      <a:schemeClr val="bg1">
                        <a:lumMod val="50000"/>
                      </a:schemeClr>
                    </a:solidFill>
                    <a:ea typeface="Source Han Serif SC" panose="02020400000000000000" pitchFamily="18" charset="-122"/>
                    <a:hlinkClick r:id="rId15">
                      <a:extLst>
                        <a:ext uri="{A12FA001-AC4F-418D-AE19-62706E023703}">
                          <ahyp:hlinkClr xmlns:ahyp="http://schemas.microsoft.com/office/drawing/2018/hyperlinkcolor" val="tx"/>
                        </a:ext>
                      </a:extLst>
                    </a:hlinkClick>
                  </a:rPr>
                  <a:t>播客</a:t>
                </a:r>
                <a:r>
                  <a:rPr lang="zh-CN" altLang="zh-CN" sz="1400" dirty="0">
                    <a:solidFill>
                      <a:schemeClr val="bg1">
                        <a:lumMod val="50000"/>
                      </a:schemeClr>
                    </a:solidFill>
                    <a:ea typeface="Source Han Serif SC" panose="02020400000000000000" pitchFamily="18" charset="-122"/>
                  </a:rPr>
                  <a:t>等各种主题。博客是社会媒体网络的一部分。比较著名的有</a:t>
                </a:r>
                <a:r>
                  <a:rPr lang="zh-CN" altLang="zh-CN" sz="1400" dirty="0">
                    <a:solidFill>
                      <a:schemeClr val="bg1">
                        <a:lumMod val="50000"/>
                      </a:schemeClr>
                    </a:solidFill>
                    <a:ea typeface="Source Han Serif SC" panose="02020400000000000000" pitchFamily="18" charset="-122"/>
                    <a:hlinkClick r:id="rId16">
                      <a:extLst>
                        <a:ext uri="{A12FA001-AC4F-418D-AE19-62706E023703}">
                          <ahyp:hlinkClr xmlns:ahyp="http://schemas.microsoft.com/office/drawing/2018/hyperlinkcolor" val="tx"/>
                        </a:ext>
                      </a:extLst>
                    </a:hlinkClick>
                  </a:rPr>
                  <a:t>新浪</a:t>
                </a:r>
                <a:r>
                  <a:rPr lang="zh-CN" altLang="zh-CN" sz="1400" dirty="0">
                    <a:solidFill>
                      <a:schemeClr val="bg1">
                        <a:lumMod val="50000"/>
                      </a:schemeClr>
                    </a:solidFill>
                    <a:ea typeface="Source Han Serif SC" panose="02020400000000000000" pitchFamily="18" charset="-122"/>
                  </a:rPr>
                  <a:t>等博客。了便于记录生活和巩固</a:t>
                </a:r>
                <a:r>
                  <a:rPr lang="en-US" altLang="zh-CN" sz="1400" dirty="0">
                    <a:solidFill>
                      <a:schemeClr val="bg1">
                        <a:lumMod val="50000"/>
                      </a:schemeClr>
                    </a:solidFill>
                    <a:ea typeface="Source Han Serif SC" panose="02020400000000000000" pitchFamily="18" charset="-122"/>
                  </a:rPr>
                  <a:t>think PHP</a:t>
                </a:r>
                <a:r>
                  <a:rPr lang="zh-CN" altLang="zh-CN" sz="1400" dirty="0">
                    <a:solidFill>
                      <a:schemeClr val="bg1">
                        <a:lumMod val="50000"/>
                      </a:schemeClr>
                    </a:solidFill>
                    <a:ea typeface="Source Han Serif SC" panose="02020400000000000000" pitchFamily="18" charset="-122"/>
                  </a:rPr>
                  <a:t>的学习，基于</a:t>
                </a:r>
                <a:r>
                  <a:rPr lang="en-US" altLang="zh-CN" sz="1400" dirty="0">
                    <a:solidFill>
                      <a:schemeClr val="bg1">
                        <a:lumMod val="50000"/>
                      </a:schemeClr>
                    </a:solidFill>
                    <a:ea typeface="Source Han Serif SC" panose="02020400000000000000" pitchFamily="18" charset="-122"/>
                  </a:rPr>
                  <a:t>Think PHP</a:t>
                </a:r>
                <a:r>
                  <a:rPr lang="zh-CN" altLang="zh-CN" sz="1400" dirty="0">
                    <a:solidFill>
                      <a:schemeClr val="bg1">
                        <a:lumMod val="50000"/>
                      </a:schemeClr>
                    </a:solidFill>
                    <a:ea typeface="Source Han Serif SC" panose="02020400000000000000" pitchFamily="18" charset="-122"/>
                  </a:rPr>
                  <a:t>开发了一个小型博客网站，以上就是开发背景。</a:t>
                </a:r>
              </a:p>
            </p:txBody>
          </p:sp>
        </p:grpSp>
        <p:sp>
          <p:nvSpPr>
            <p:cNvPr id="65" name="矩形 64">
              <a:extLst>
                <a:ext uri="{FF2B5EF4-FFF2-40B4-BE49-F238E27FC236}">
                  <a16:creationId xmlns:a16="http://schemas.microsoft.com/office/drawing/2014/main" id="{4DDBE415-6D87-4FFF-BCA1-2A91F752C6D1}"/>
                </a:ext>
              </a:extLst>
            </p:cNvPr>
            <p:cNvSpPr/>
            <p:nvPr/>
          </p:nvSpPr>
          <p:spPr>
            <a:xfrm>
              <a:off x="5556958" y="2010838"/>
              <a:ext cx="3268085" cy="230833"/>
            </a:xfrm>
            <a:prstGeom prst="rect">
              <a:avLst/>
            </a:prstGeom>
          </p:spPr>
          <p:txBody>
            <a:bodyPr wrap="square">
              <a:spAutoFit/>
            </a:bodyPr>
            <a:lstStyle/>
            <a:p>
              <a:pPr lvl="0"/>
              <a:endParaRPr lang="en-US" altLang="zh-CN" sz="1400" dirty="0">
                <a:solidFill>
                  <a:schemeClr val="bg1">
                    <a:lumMod val="50000"/>
                  </a:schemeClr>
                </a:solidFill>
                <a:latin typeface="Source Han Serif SC" panose="02020400000000000000" pitchFamily="18" charset="-122"/>
                <a:ea typeface="Source Han Serif SC" panose="02020400000000000000" pitchFamily="18" charset="-122"/>
                <a:cs typeface="Arial" panose="020B0604020202020204" pitchFamily="34" charset="0"/>
                <a:sym typeface="Source Han Serif SC" panose="02020400000000000000" pitchFamily="18" charset="-122"/>
              </a:endParaRPr>
            </a:p>
          </p:txBody>
        </p:sp>
        <p:sp>
          <p:nvSpPr>
            <p:cNvPr id="63" name="矩形 62">
              <a:extLst>
                <a:ext uri="{FF2B5EF4-FFF2-40B4-BE49-F238E27FC236}">
                  <a16:creationId xmlns:a16="http://schemas.microsoft.com/office/drawing/2014/main" id="{FFD602DC-18A0-407B-A9FB-63ACBF1394A6}"/>
                </a:ext>
              </a:extLst>
            </p:cNvPr>
            <p:cNvSpPr/>
            <p:nvPr/>
          </p:nvSpPr>
          <p:spPr>
            <a:xfrm>
              <a:off x="5736730" y="3620656"/>
              <a:ext cx="3268085" cy="230833"/>
            </a:xfrm>
            <a:prstGeom prst="rect">
              <a:avLst/>
            </a:prstGeom>
          </p:spPr>
          <p:txBody>
            <a:bodyPr wrap="square">
              <a:spAutoFit/>
            </a:bodyPr>
            <a:lstStyle/>
            <a:p>
              <a:endParaRPr lang="en-US" altLang="zh-CN" sz="1400" dirty="0">
                <a:solidFill>
                  <a:schemeClr val="bg1">
                    <a:lumMod val="50000"/>
                  </a:schemeClr>
                </a:solidFill>
                <a:latin typeface="Source Han Serif SC" panose="02020400000000000000" pitchFamily="18" charset="-122"/>
                <a:ea typeface="Source Han Serif SC" panose="02020400000000000000" pitchFamily="18" charset="-122"/>
                <a:cs typeface="Arial" panose="020B0604020202020204" pitchFamily="34" charset="0"/>
                <a:sym typeface="Source Han Serif SC" panose="02020400000000000000" pitchFamily="18" charset="-122"/>
              </a:endParaRPr>
            </a:p>
          </p:txBody>
        </p:sp>
      </p:grpSp>
      <p:cxnSp>
        <p:nvCxnSpPr>
          <p:cNvPr id="26" name="直接连接符 4">
            <a:extLst>
              <a:ext uri="{FF2B5EF4-FFF2-40B4-BE49-F238E27FC236}">
                <a16:creationId xmlns:a16="http://schemas.microsoft.com/office/drawing/2014/main" id="{1E9DAC1D-CAE9-4068-B3F2-6B6C3ED94AA4}"/>
              </a:ext>
            </a:extLst>
          </p:cNvPr>
          <p:cNvCxnSpPr/>
          <p:nvPr/>
        </p:nvCxnSpPr>
        <p:spPr>
          <a:xfrm>
            <a:off x="1621845" y="740701"/>
            <a:ext cx="10570156"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7" name="文本框 26">
            <a:extLst>
              <a:ext uri="{FF2B5EF4-FFF2-40B4-BE49-F238E27FC236}">
                <a16:creationId xmlns:a16="http://schemas.microsoft.com/office/drawing/2014/main" id="{95CBF074-713A-46F2-9472-512B8A66A55C}"/>
              </a:ext>
            </a:extLst>
          </p:cNvPr>
          <p:cNvSpPr txBox="1"/>
          <p:nvPr/>
        </p:nvSpPr>
        <p:spPr>
          <a:xfrm>
            <a:off x="10144125" y="166525"/>
            <a:ext cx="898900" cy="430374"/>
          </a:xfrm>
          <a:prstGeom prst="rect">
            <a:avLst/>
          </a:prstGeom>
          <a:noFill/>
        </p:spPr>
        <p:txBody>
          <a:bodyPr wrap="none" rtlCol="0" anchor="ctr">
            <a:spAutoFit/>
          </a:bodyPr>
          <a:lstStyle/>
          <a:p>
            <a:pPr marL="0" marR="0" lvl="0" indent="0" algn="l" defTabSz="914400" rtl="0" eaLnBrk="0" fontAlgn="base" latinLnBrk="0" hangingPunct="0">
              <a:lnSpc>
                <a:spcPct val="120000"/>
              </a:lnSpc>
              <a:spcBef>
                <a:spcPct val="0"/>
              </a:spcBef>
              <a:spcAft>
                <a:spcPct val="0"/>
              </a:spcAft>
              <a:buClrTx/>
              <a:buSzTx/>
              <a:buFont typeface="Arial" panose="020B0604020202020204" pitchFamily="34" charset="0"/>
              <a:buNone/>
              <a:tabLst/>
              <a:defRPr/>
            </a:pPr>
            <a:r>
              <a:rPr lang="en-US" altLang="zh-CN" sz="2000" b="1" dirty="0">
                <a:solidFill>
                  <a:schemeClr val="accent2"/>
                </a:solidFill>
                <a:latin typeface="Source Han Serif SC" panose="02020400000000000000" pitchFamily="18" charset="-122"/>
                <a:ea typeface="Source Han Serif SC" panose="02020400000000000000" pitchFamily="18" charset="-122"/>
                <a:sym typeface="Source Han Serif SC" panose="02020400000000000000" pitchFamily="18" charset="-122"/>
              </a:rPr>
              <a:t>BLOG</a:t>
            </a:r>
            <a:endParaRPr kumimoji="0" lang="zh-CN" altLang="en-US" sz="2000" b="1"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28" name="矩形 27">
            <a:extLst>
              <a:ext uri="{FF2B5EF4-FFF2-40B4-BE49-F238E27FC236}">
                <a16:creationId xmlns:a16="http://schemas.microsoft.com/office/drawing/2014/main" id="{2D649E72-5D71-4EA1-8FA9-E2D3D18A666B}"/>
              </a:ext>
            </a:extLst>
          </p:cNvPr>
          <p:cNvSpPr/>
          <p:nvPr/>
        </p:nvSpPr>
        <p:spPr>
          <a:xfrm>
            <a:off x="1621845" y="119576"/>
            <a:ext cx="2571251" cy="6661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dist" eaLnBrk="0" fontAlgn="base" hangingPunct="0">
              <a:spcBef>
                <a:spcPct val="0"/>
              </a:spcBef>
              <a:spcAft>
                <a:spcPct val="0"/>
              </a:spcAft>
              <a:defRPr/>
            </a:pPr>
            <a:r>
              <a:rPr lang="zh-CN" altLang="en-US" sz="2000" b="1" dirty="0">
                <a:solidFill>
                  <a:schemeClr val="accent2"/>
                </a:solidFill>
                <a:latin typeface="Source Han Serif SC" panose="02020400000000000000" pitchFamily="18" charset="-122"/>
                <a:ea typeface="Source Han Serif SC" panose="02020400000000000000" pitchFamily="18" charset="-122"/>
                <a:sym typeface="Source Han Serif SC" panose="02020400000000000000" pitchFamily="18" charset="-122"/>
              </a:rPr>
              <a:t>项目介绍</a:t>
            </a:r>
          </a:p>
        </p:txBody>
      </p:sp>
    </p:spTree>
    <p:extLst>
      <p:ext uri="{BB962C8B-B14F-4D97-AF65-F5344CB8AC3E}">
        <p14:creationId xmlns:p14="http://schemas.microsoft.com/office/powerpoint/2010/main" val="2340996186"/>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p:cTn id="7" dur="500" fill="hold"/>
                                        <p:tgtEl>
                                          <p:spTgt spid="55"/>
                                        </p:tgtEl>
                                        <p:attrNameLst>
                                          <p:attrName>ppt_w</p:attrName>
                                        </p:attrNameLst>
                                      </p:cBhvr>
                                      <p:tavLst>
                                        <p:tav tm="0">
                                          <p:val>
                                            <p:fltVal val="0"/>
                                          </p:val>
                                        </p:tav>
                                        <p:tav tm="100000">
                                          <p:val>
                                            <p:strVal val="#ppt_w"/>
                                          </p:val>
                                        </p:tav>
                                      </p:tavLst>
                                    </p:anim>
                                    <p:anim calcmode="lin" valueType="num">
                                      <p:cBhvr>
                                        <p:cTn id="8" dur="500" fill="hold"/>
                                        <p:tgtEl>
                                          <p:spTgt spid="55"/>
                                        </p:tgtEl>
                                        <p:attrNameLst>
                                          <p:attrName>ppt_h</p:attrName>
                                        </p:attrNameLst>
                                      </p:cBhvr>
                                      <p:tavLst>
                                        <p:tav tm="0">
                                          <p:val>
                                            <p:fltVal val="0"/>
                                          </p:val>
                                        </p:tav>
                                        <p:tav tm="100000">
                                          <p:val>
                                            <p:strVal val="#ppt_h"/>
                                          </p:val>
                                        </p:tav>
                                      </p:tavLst>
                                    </p:anim>
                                    <p:animEffect transition="in" filter="fade">
                                      <p:cBhvr>
                                        <p:cTn id="9"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组合 54">
            <a:extLst>
              <a:ext uri="{FF2B5EF4-FFF2-40B4-BE49-F238E27FC236}">
                <a16:creationId xmlns:a16="http://schemas.microsoft.com/office/drawing/2014/main" id="{C50C6C78-FEC1-4AFF-A9E6-B30B83CC868D}"/>
              </a:ext>
            </a:extLst>
          </p:cNvPr>
          <p:cNvGrpSpPr/>
          <p:nvPr/>
        </p:nvGrpSpPr>
        <p:grpSpPr>
          <a:xfrm>
            <a:off x="3111656" y="1584108"/>
            <a:ext cx="6946743" cy="3786882"/>
            <a:chOff x="4680391" y="1440997"/>
            <a:chExt cx="4324425" cy="1981312"/>
          </a:xfrm>
        </p:grpSpPr>
        <p:grpSp>
          <p:nvGrpSpPr>
            <p:cNvPr id="56" name="组合 55">
              <a:extLst>
                <a:ext uri="{FF2B5EF4-FFF2-40B4-BE49-F238E27FC236}">
                  <a16:creationId xmlns:a16="http://schemas.microsoft.com/office/drawing/2014/main" id="{09F1AD39-13FB-4DD1-B40F-A2476716D0F3}"/>
                </a:ext>
              </a:extLst>
            </p:cNvPr>
            <p:cNvGrpSpPr/>
            <p:nvPr/>
          </p:nvGrpSpPr>
          <p:grpSpPr>
            <a:xfrm>
              <a:off x="4680391" y="1440997"/>
              <a:ext cx="4324425" cy="1981312"/>
              <a:chOff x="4747828" y="1440989"/>
              <a:chExt cx="4324425" cy="1981307"/>
            </a:xfrm>
          </p:grpSpPr>
          <p:sp>
            <p:nvSpPr>
              <p:cNvPr id="66" name="Content Placeholder 9">
                <a:extLst>
                  <a:ext uri="{FF2B5EF4-FFF2-40B4-BE49-F238E27FC236}">
                    <a16:creationId xmlns:a16="http://schemas.microsoft.com/office/drawing/2014/main" id="{0822D94D-4DF2-4344-B696-08EB3E5AFF40}"/>
                  </a:ext>
                </a:extLst>
              </p:cNvPr>
              <p:cNvSpPr txBox="1"/>
              <p:nvPr/>
            </p:nvSpPr>
            <p:spPr>
              <a:xfrm>
                <a:off x="4747828" y="1440989"/>
                <a:ext cx="793812" cy="365760"/>
              </a:xfrm>
              <a:prstGeom prst="rect">
                <a:avLst/>
              </a:prstGeom>
              <a:solidFill>
                <a:schemeClr val="accent4"/>
              </a:solidFill>
              <a:ln>
                <a:noFill/>
              </a:ln>
            </p:spPr>
            <p:txBody>
              <a:bodyPr vert="horz" wrap="none" lIns="121920" tIns="0" rIns="121920" bIns="60960" rtlCol="0" anchor="ctr">
                <a:normAutofit/>
              </a:bodyPr>
              <a:lstStyle>
                <a:lvl1pPr marL="342900" indent="-342900" algn="ctr" defTabSz="914400" rtl="0" eaLnBrk="1" latinLnBrk="0" hangingPunct="1">
                  <a:spcBef>
                    <a:spcPct val="20000"/>
                  </a:spcBef>
                  <a:buFont typeface="Arial" panose="020B0604020202020204" pitchFamily="34" charset="0"/>
                  <a:buNone/>
                  <a:defRPr sz="1700" b="0" kern="1200">
                    <a:solidFill>
                      <a:schemeClr val="bg1"/>
                    </a:solidFill>
                    <a:latin typeface="Bebas Neue"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457178" indent="-457178" defTabSz="1218292">
                  <a:defRPr/>
                </a:pPr>
                <a:r>
                  <a:rPr lang="zh-CN" altLang="zh-CN" dirty="0"/>
                  <a:t> </a:t>
                </a:r>
                <a:r>
                  <a:rPr lang="zh-CN" altLang="en-US" dirty="0"/>
                  <a:t>功能描述</a:t>
                </a:r>
                <a:endParaRPr lang="en-US" sz="1400" dirty="0">
                  <a:solidFill>
                    <a:schemeClr val="bg1">
                      <a:lumMod val="50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67" name="矩形 66">
                <a:extLst>
                  <a:ext uri="{FF2B5EF4-FFF2-40B4-BE49-F238E27FC236}">
                    <a16:creationId xmlns:a16="http://schemas.microsoft.com/office/drawing/2014/main" id="{CB8AB0C4-BA7A-48FE-BAAF-BDF44B9EF99C}"/>
                  </a:ext>
                </a:extLst>
              </p:cNvPr>
              <p:cNvSpPr/>
              <p:nvPr/>
            </p:nvSpPr>
            <p:spPr>
              <a:xfrm>
                <a:off x="5804168" y="1440989"/>
                <a:ext cx="3268085" cy="1981307"/>
              </a:xfrm>
              <a:prstGeom prst="rect">
                <a:avLst/>
              </a:prstGeom>
            </p:spPr>
            <p:txBody>
              <a:bodyPr wrap="square">
                <a:spAutoFit/>
              </a:bodyPr>
              <a:lstStyle/>
              <a:p>
                <a:pPr marL="342900" lvl="0" indent="-342900" algn="l" fontAlgn="auto">
                  <a:lnSpc>
                    <a:spcPts val="2600"/>
                  </a:lnSpc>
                  <a:spcAft>
                    <a:spcPts val="0"/>
                  </a:spcAft>
                  <a:buFont typeface="+mj-lt"/>
                  <a:buAutoNum type="arabicPeriod"/>
                </a:pPr>
                <a:r>
                  <a:rPr lang="zh-CN" altLang="zh-CN" sz="1400" dirty="0">
                    <a:solidFill>
                      <a:schemeClr val="bg1">
                        <a:lumMod val="50000"/>
                      </a:schemeClr>
                    </a:solidFill>
                    <a:ea typeface="Source Han Serif SC" panose="02020400000000000000" pitchFamily="18" charset="-122"/>
                  </a:rPr>
                  <a:t>查看文章</a:t>
                </a:r>
              </a:p>
              <a:p>
                <a:pPr marL="342900" lvl="0" indent="-342900" algn="l" fontAlgn="auto">
                  <a:lnSpc>
                    <a:spcPts val="2600"/>
                  </a:lnSpc>
                  <a:spcAft>
                    <a:spcPts val="0"/>
                  </a:spcAft>
                  <a:buFont typeface="+mj-lt"/>
                  <a:buAutoNum type="arabicPeriod"/>
                </a:pPr>
                <a:r>
                  <a:rPr lang="zh-CN" altLang="zh-CN" sz="1400" dirty="0">
                    <a:solidFill>
                      <a:schemeClr val="bg1">
                        <a:lumMod val="50000"/>
                      </a:schemeClr>
                    </a:solidFill>
                    <a:ea typeface="Source Han Serif SC" panose="02020400000000000000" pitchFamily="18" charset="-122"/>
                  </a:rPr>
                  <a:t>发表留言</a:t>
                </a:r>
              </a:p>
              <a:p>
                <a:pPr marL="342900" lvl="0" indent="-342900" algn="l" fontAlgn="auto">
                  <a:lnSpc>
                    <a:spcPts val="2600"/>
                  </a:lnSpc>
                  <a:spcAft>
                    <a:spcPts val="0"/>
                  </a:spcAft>
                  <a:buFont typeface="+mj-lt"/>
                  <a:buAutoNum type="arabicPeriod"/>
                </a:pPr>
                <a:r>
                  <a:rPr lang="zh-CN" altLang="zh-CN" sz="1400" dirty="0">
                    <a:solidFill>
                      <a:schemeClr val="bg1">
                        <a:lumMod val="50000"/>
                      </a:schemeClr>
                    </a:solidFill>
                    <a:ea typeface="Source Han Serif SC" panose="02020400000000000000" pitchFamily="18" charset="-122"/>
                  </a:rPr>
                  <a:t>查看分类文章</a:t>
                </a:r>
              </a:p>
              <a:p>
                <a:pPr marL="342900" lvl="0" indent="-342900" algn="l" fontAlgn="auto">
                  <a:lnSpc>
                    <a:spcPts val="2600"/>
                  </a:lnSpc>
                  <a:spcAft>
                    <a:spcPts val="0"/>
                  </a:spcAft>
                  <a:buFont typeface="+mj-lt"/>
                  <a:buAutoNum type="arabicPeriod"/>
                </a:pPr>
                <a:r>
                  <a:rPr lang="zh-CN" altLang="zh-CN" sz="1400" dirty="0">
                    <a:solidFill>
                      <a:schemeClr val="bg1">
                        <a:lumMod val="50000"/>
                      </a:schemeClr>
                    </a:solidFill>
                    <a:ea typeface="Source Han Serif SC" panose="02020400000000000000" pitchFamily="18" charset="-122"/>
                  </a:rPr>
                  <a:t>后台管理文章</a:t>
                </a:r>
              </a:p>
              <a:p>
                <a:pPr marL="342900" lvl="0" indent="-342900" algn="l" fontAlgn="auto">
                  <a:lnSpc>
                    <a:spcPts val="2600"/>
                  </a:lnSpc>
                  <a:spcAft>
                    <a:spcPts val="0"/>
                  </a:spcAft>
                  <a:buFont typeface="+mj-lt"/>
                  <a:buAutoNum type="arabicPeriod"/>
                </a:pPr>
                <a:r>
                  <a:rPr lang="zh-CN" altLang="zh-CN" sz="1400" dirty="0">
                    <a:solidFill>
                      <a:schemeClr val="bg1">
                        <a:lumMod val="50000"/>
                      </a:schemeClr>
                    </a:solidFill>
                    <a:ea typeface="Source Han Serif SC" panose="02020400000000000000" pitchFamily="18" charset="-122"/>
                  </a:rPr>
                  <a:t>添加友情链接</a:t>
                </a:r>
              </a:p>
              <a:p>
                <a:pPr marL="342900" lvl="0" indent="-342900" algn="l" fontAlgn="auto">
                  <a:lnSpc>
                    <a:spcPts val="2600"/>
                  </a:lnSpc>
                  <a:spcAft>
                    <a:spcPts val="0"/>
                  </a:spcAft>
                  <a:buFont typeface="+mj-lt"/>
                  <a:buAutoNum type="arabicPeriod"/>
                </a:pPr>
                <a:r>
                  <a:rPr lang="zh-CN" altLang="zh-CN" sz="1400" dirty="0">
                    <a:solidFill>
                      <a:schemeClr val="bg1">
                        <a:lumMod val="50000"/>
                      </a:schemeClr>
                    </a:solidFill>
                    <a:ea typeface="Source Han Serif SC" panose="02020400000000000000" pitchFamily="18" charset="-122"/>
                  </a:rPr>
                  <a:t>后台查看留言可进行删除操作</a:t>
                </a:r>
              </a:p>
              <a:p>
                <a:pPr marL="342900" lvl="0" indent="-342900" algn="l" fontAlgn="auto">
                  <a:lnSpc>
                    <a:spcPts val="2600"/>
                  </a:lnSpc>
                  <a:spcAft>
                    <a:spcPts val="0"/>
                  </a:spcAft>
                  <a:buFont typeface="+mj-lt"/>
                  <a:buAutoNum type="arabicPeriod"/>
                </a:pPr>
                <a:r>
                  <a:rPr lang="zh-CN" altLang="zh-CN" sz="1400" dirty="0">
                    <a:solidFill>
                      <a:schemeClr val="bg1">
                        <a:lumMod val="50000"/>
                      </a:schemeClr>
                    </a:solidFill>
                    <a:ea typeface="Source Han Serif SC" panose="02020400000000000000" pitchFamily="18" charset="-122"/>
                  </a:rPr>
                  <a:t>建立新的文章分类可编辑已分类的文章</a:t>
                </a:r>
              </a:p>
              <a:p>
                <a:endParaRPr lang="zh-CN" altLang="zh-CN" sz="1400" dirty="0">
                  <a:solidFill>
                    <a:schemeClr val="bg1">
                      <a:lumMod val="50000"/>
                    </a:schemeClr>
                  </a:solidFill>
                  <a:ea typeface="Source Han Serif SC" panose="02020400000000000000" pitchFamily="18" charset="-122"/>
                </a:endParaRPr>
              </a:p>
            </p:txBody>
          </p:sp>
        </p:grpSp>
        <p:sp>
          <p:nvSpPr>
            <p:cNvPr id="65" name="矩形 64">
              <a:extLst>
                <a:ext uri="{FF2B5EF4-FFF2-40B4-BE49-F238E27FC236}">
                  <a16:creationId xmlns:a16="http://schemas.microsoft.com/office/drawing/2014/main" id="{4DDBE415-6D87-4FFF-BCA1-2A91F752C6D1}"/>
                </a:ext>
              </a:extLst>
            </p:cNvPr>
            <p:cNvSpPr/>
            <p:nvPr/>
          </p:nvSpPr>
          <p:spPr>
            <a:xfrm>
              <a:off x="5556958" y="2010838"/>
              <a:ext cx="3268085" cy="230833"/>
            </a:xfrm>
            <a:prstGeom prst="rect">
              <a:avLst/>
            </a:prstGeom>
          </p:spPr>
          <p:txBody>
            <a:bodyPr wrap="square">
              <a:spAutoFit/>
            </a:bodyPr>
            <a:lstStyle/>
            <a:p>
              <a:pPr lvl="0"/>
              <a:endParaRPr lang="en-US" altLang="zh-CN" sz="1400" dirty="0">
                <a:solidFill>
                  <a:schemeClr val="bg1">
                    <a:lumMod val="50000"/>
                  </a:schemeClr>
                </a:solidFill>
                <a:latin typeface="Source Han Serif SC" panose="02020400000000000000" pitchFamily="18" charset="-122"/>
                <a:ea typeface="Source Han Serif SC" panose="02020400000000000000" pitchFamily="18" charset="-122"/>
                <a:cs typeface="Arial" panose="020B0604020202020204" pitchFamily="34" charset="0"/>
                <a:sym typeface="Source Han Serif SC" panose="02020400000000000000" pitchFamily="18" charset="-122"/>
              </a:endParaRPr>
            </a:p>
          </p:txBody>
        </p:sp>
      </p:grpSp>
      <p:cxnSp>
        <p:nvCxnSpPr>
          <p:cNvPr id="26" name="直接连接符 4">
            <a:extLst>
              <a:ext uri="{FF2B5EF4-FFF2-40B4-BE49-F238E27FC236}">
                <a16:creationId xmlns:a16="http://schemas.microsoft.com/office/drawing/2014/main" id="{1E9DAC1D-CAE9-4068-B3F2-6B6C3ED94AA4}"/>
              </a:ext>
            </a:extLst>
          </p:cNvPr>
          <p:cNvCxnSpPr/>
          <p:nvPr/>
        </p:nvCxnSpPr>
        <p:spPr>
          <a:xfrm>
            <a:off x="1621845" y="740701"/>
            <a:ext cx="10570156"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7" name="文本框 26">
            <a:extLst>
              <a:ext uri="{FF2B5EF4-FFF2-40B4-BE49-F238E27FC236}">
                <a16:creationId xmlns:a16="http://schemas.microsoft.com/office/drawing/2014/main" id="{95CBF074-713A-46F2-9472-512B8A66A55C}"/>
              </a:ext>
            </a:extLst>
          </p:cNvPr>
          <p:cNvSpPr txBox="1"/>
          <p:nvPr/>
        </p:nvSpPr>
        <p:spPr>
          <a:xfrm>
            <a:off x="10144125" y="166525"/>
            <a:ext cx="898900" cy="430374"/>
          </a:xfrm>
          <a:prstGeom prst="rect">
            <a:avLst/>
          </a:prstGeom>
          <a:noFill/>
        </p:spPr>
        <p:txBody>
          <a:bodyPr wrap="none" rtlCol="0" anchor="ctr">
            <a:spAutoFit/>
          </a:bodyPr>
          <a:lstStyle/>
          <a:p>
            <a:pPr marL="0" marR="0" lvl="0" indent="0" algn="l" defTabSz="914400" rtl="0" eaLnBrk="0" fontAlgn="base" latinLnBrk="0" hangingPunct="0">
              <a:lnSpc>
                <a:spcPct val="120000"/>
              </a:lnSpc>
              <a:spcBef>
                <a:spcPct val="0"/>
              </a:spcBef>
              <a:spcAft>
                <a:spcPct val="0"/>
              </a:spcAft>
              <a:buClrTx/>
              <a:buSzTx/>
              <a:buFont typeface="Arial" panose="020B0604020202020204" pitchFamily="34" charset="0"/>
              <a:buNone/>
              <a:tabLst/>
              <a:defRPr/>
            </a:pPr>
            <a:r>
              <a:rPr kumimoji="0" lang="en-US" altLang="zh-CN" sz="2000" b="1"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rPr>
              <a:t>BLOG</a:t>
            </a:r>
            <a:endParaRPr kumimoji="0" lang="zh-CN" altLang="en-US" sz="2000" b="1"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28" name="矩形 27">
            <a:extLst>
              <a:ext uri="{FF2B5EF4-FFF2-40B4-BE49-F238E27FC236}">
                <a16:creationId xmlns:a16="http://schemas.microsoft.com/office/drawing/2014/main" id="{2D649E72-5D71-4EA1-8FA9-E2D3D18A666B}"/>
              </a:ext>
            </a:extLst>
          </p:cNvPr>
          <p:cNvSpPr/>
          <p:nvPr/>
        </p:nvSpPr>
        <p:spPr>
          <a:xfrm>
            <a:off x="1621845" y="119576"/>
            <a:ext cx="2571251" cy="6661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dist" eaLnBrk="0" fontAlgn="base" hangingPunct="0">
              <a:spcBef>
                <a:spcPct val="0"/>
              </a:spcBef>
              <a:spcAft>
                <a:spcPct val="0"/>
              </a:spcAft>
              <a:defRPr/>
            </a:pPr>
            <a:r>
              <a:rPr lang="zh-CN" altLang="en-US" sz="2000" b="1" dirty="0">
                <a:solidFill>
                  <a:schemeClr val="accent2"/>
                </a:solidFill>
                <a:latin typeface="Source Han Serif SC" panose="02020400000000000000" pitchFamily="18" charset="-122"/>
                <a:ea typeface="Source Han Serif SC" panose="02020400000000000000" pitchFamily="18" charset="-122"/>
                <a:sym typeface="Source Han Serif SC" panose="02020400000000000000" pitchFamily="18" charset="-122"/>
              </a:rPr>
              <a:t>项目介绍</a:t>
            </a:r>
          </a:p>
        </p:txBody>
      </p:sp>
    </p:spTree>
    <p:extLst>
      <p:ext uri="{BB962C8B-B14F-4D97-AF65-F5344CB8AC3E}">
        <p14:creationId xmlns:p14="http://schemas.microsoft.com/office/powerpoint/2010/main" val="322598091"/>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p:cTn id="7" dur="500" fill="hold"/>
                                        <p:tgtEl>
                                          <p:spTgt spid="55"/>
                                        </p:tgtEl>
                                        <p:attrNameLst>
                                          <p:attrName>ppt_w</p:attrName>
                                        </p:attrNameLst>
                                      </p:cBhvr>
                                      <p:tavLst>
                                        <p:tav tm="0">
                                          <p:val>
                                            <p:fltVal val="0"/>
                                          </p:val>
                                        </p:tav>
                                        <p:tav tm="100000">
                                          <p:val>
                                            <p:strVal val="#ppt_w"/>
                                          </p:val>
                                        </p:tav>
                                      </p:tavLst>
                                    </p:anim>
                                    <p:anim calcmode="lin" valueType="num">
                                      <p:cBhvr>
                                        <p:cTn id="8" dur="500" fill="hold"/>
                                        <p:tgtEl>
                                          <p:spTgt spid="55"/>
                                        </p:tgtEl>
                                        <p:attrNameLst>
                                          <p:attrName>ppt_h</p:attrName>
                                        </p:attrNameLst>
                                      </p:cBhvr>
                                      <p:tavLst>
                                        <p:tav tm="0">
                                          <p:val>
                                            <p:fltVal val="0"/>
                                          </p:val>
                                        </p:tav>
                                        <p:tav tm="100000">
                                          <p:val>
                                            <p:strVal val="#ppt_h"/>
                                          </p:val>
                                        </p:tav>
                                      </p:tavLst>
                                    </p:anim>
                                    <p:animEffect transition="in" filter="fade">
                                      <p:cBhvr>
                                        <p:cTn id="9"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形 10">
            <a:extLst>
              <a:ext uri="{FF2B5EF4-FFF2-40B4-BE49-F238E27FC236}">
                <a16:creationId xmlns:a16="http://schemas.microsoft.com/office/drawing/2014/main" id="{95C968A7-4AA2-46DC-9089-91FB895C9C5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0" y="0"/>
            <a:ext cx="12192000" cy="6858000"/>
          </a:xfrm>
          <a:prstGeom prst="rect">
            <a:avLst/>
          </a:prstGeom>
        </p:spPr>
      </p:pic>
      <p:sp>
        <p:nvSpPr>
          <p:cNvPr id="12" name="矩形 11">
            <a:extLst>
              <a:ext uri="{FF2B5EF4-FFF2-40B4-BE49-F238E27FC236}">
                <a16:creationId xmlns:a16="http://schemas.microsoft.com/office/drawing/2014/main" id="{9665CFB0-007A-42E0-B469-70BF5F1AB4A9}"/>
              </a:ext>
            </a:extLst>
          </p:cNvPr>
          <p:cNvSpPr/>
          <p:nvPr/>
        </p:nvSpPr>
        <p:spPr>
          <a:xfrm>
            <a:off x="474785" y="422031"/>
            <a:ext cx="11218984" cy="58908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pic>
        <p:nvPicPr>
          <p:cNvPr id="13" name="图片 12">
            <a:extLst>
              <a:ext uri="{FF2B5EF4-FFF2-40B4-BE49-F238E27FC236}">
                <a16:creationId xmlns:a16="http://schemas.microsoft.com/office/drawing/2014/main" id="{AFF5CDA0-AAC6-4BA1-AEAF-CDF36F626BD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2480709" cy="1758462"/>
          </a:xfrm>
          <a:prstGeom prst="rect">
            <a:avLst/>
          </a:prstGeom>
        </p:spPr>
      </p:pic>
      <p:pic>
        <p:nvPicPr>
          <p:cNvPr id="14" name="图片 13">
            <a:extLst>
              <a:ext uri="{FF2B5EF4-FFF2-40B4-BE49-F238E27FC236}">
                <a16:creationId xmlns:a16="http://schemas.microsoft.com/office/drawing/2014/main" id="{6AB87C1F-547D-4727-91EC-6A7378157CF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31364" y="4642338"/>
            <a:ext cx="3760636" cy="2215662"/>
          </a:xfrm>
          <a:prstGeom prst="rect">
            <a:avLst/>
          </a:prstGeom>
        </p:spPr>
      </p:pic>
      <p:sp>
        <p:nvSpPr>
          <p:cNvPr id="8" name="文本框 7">
            <a:extLst>
              <a:ext uri="{FF2B5EF4-FFF2-40B4-BE49-F238E27FC236}">
                <a16:creationId xmlns:a16="http://schemas.microsoft.com/office/drawing/2014/main" id="{7D69E0B3-35E7-4266-9223-969EE72AF2BC}"/>
              </a:ext>
            </a:extLst>
          </p:cNvPr>
          <p:cNvSpPr txBox="1"/>
          <p:nvPr/>
        </p:nvSpPr>
        <p:spPr>
          <a:xfrm>
            <a:off x="1421807" y="3195069"/>
            <a:ext cx="9348385" cy="954075"/>
          </a:xfrm>
          <a:prstGeom prst="rect">
            <a:avLst/>
          </a:prstGeom>
          <a:noFill/>
        </p:spPr>
        <p:txBody>
          <a:bodyPr wrap="square" lIns="121889" tIns="60944" rIns="121889" bIns="60944" rtlCol="0">
            <a:spAutoFit/>
          </a:bodyPr>
          <a:lstStyle>
            <a:defPPr>
              <a:defRPr lang="zh-CN"/>
            </a:defPPr>
            <a:lvl1pPr algn="ctr">
              <a:defRPr sz="11500" b="1">
                <a:gradFill>
                  <a:gsLst>
                    <a:gs pos="0">
                      <a:srgbClr val="00B0F0"/>
                    </a:gs>
                    <a:gs pos="100000">
                      <a:schemeClr val="tx2">
                        <a:lumMod val="50000"/>
                      </a:schemeClr>
                    </a:gs>
                  </a:gsLst>
                  <a:lin ang="2400000" scaled="0"/>
                </a:gradFill>
                <a:effectLst>
                  <a:outerShdw blurRad="317500" dist="165100" dir="2700000" algn="tl" rotWithShape="0">
                    <a:prstClr val="black">
                      <a:alpha val="60000"/>
                    </a:prstClr>
                  </a:outerShdw>
                </a:effectLst>
                <a:latin typeface="Yuanti SC" charset="-122"/>
                <a:ea typeface="Yuanti SC" charset="-122"/>
                <a:cs typeface="Yuanti SC" charset="-122"/>
              </a:defRPr>
            </a:lvl1pPr>
          </a:lstStyle>
          <a:p>
            <a:pPr lvl="0">
              <a:defRPr/>
            </a:pPr>
            <a:r>
              <a:rPr lang="zh-CN" altLang="en-US" sz="5400" b="0" dirty="0">
                <a:solidFill>
                  <a:schemeClr val="accent2"/>
                </a:solidFill>
                <a:effectLst/>
                <a:latin typeface="Source Han Serif SC" panose="02020400000000000000" pitchFamily="18" charset="-122"/>
                <a:ea typeface="Source Han Serif SC" panose="02020400000000000000" pitchFamily="18" charset="-122"/>
                <a:sym typeface="Source Han Serif SC" panose="02020400000000000000" pitchFamily="18" charset="-122"/>
              </a:rPr>
              <a:t>完成状态</a:t>
            </a:r>
          </a:p>
        </p:txBody>
      </p:sp>
      <p:sp>
        <p:nvSpPr>
          <p:cNvPr id="10" name="Rectangle 15">
            <a:extLst>
              <a:ext uri="{FF2B5EF4-FFF2-40B4-BE49-F238E27FC236}">
                <a16:creationId xmlns:a16="http://schemas.microsoft.com/office/drawing/2014/main" id="{D60D0A2C-386F-444E-8B38-B2C9EC9ED000}"/>
              </a:ext>
            </a:extLst>
          </p:cNvPr>
          <p:cNvSpPr>
            <a:spLocks noChangeArrowheads="1"/>
          </p:cNvSpPr>
          <p:nvPr/>
        </p:nvSpPr>
        <p:spPr bwMode="auto">
          <a:xfrm>
            <a:off x="4253421" y="4149144"/>
            <a:ext cx="3685158" cy="43236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FF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609630" rtl="0" eaLnBrk="0" fontAlgn="base" latinLnBrk="0" hangingPunct="0">
              <a:lnSpc>
                <a:spcPct val="150000"/>
              </a:lnSpc>
              <a:spcBef>
                <a:spcPct val="0"/>
              </a:spcBef>
              <a:spcAft>
                <a:spcPct val="0"/>
              </a:spcAft>
              <a:buClrTx/>
              <a:buSzTx/>
              <a:buFontTx/>
              <a:buNone/>
              <a:tabLst/>
              <a:defRPr/>
            </a:pPr>
            <a:r>
              <a:rPr kumimoji="0" lang="en-US" altLang="en-US" sz="1000" b="0" i="0" u="none" strike="noStrike" kern="1200" cap="none" spc="0" normalizeH="0" baseline="0" noProof="0" dirty="0" err="1">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Duis</a:t>
            </a:r>
            <a:r>
              <a:rPr kumimoji="0" lang="en-US" altLang="en-US" sz="1000" b="0"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 </a:t>
            </a:r>
            <a:r>
              <a:rPr kumimoji="0" lang="en-US" altLang="en-US" sz="1000" b="0" i="0" u="none" strike="noStrike" kern="1200" cap="none" spc="0" normalizeH="0" baseline="0" noProof="0" dirty="0" err="1">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aute</a:t>
            </a:r>
            <a:r>
              <a:rPr kumimoji="0" lang="en-US" altLang="en-US" sz="1000" b="0"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 </a:t>
            </a:r>
            <a:r>
              <a:rPr kumimoji="0" lang="en-US" altLang="en-US" sz="1000" b="0" i="0" u="none" strike="noStrike" kern="1200" cap="none" spc="0" normalizeH="0" baseline="0" noProof="0" dirty="0" err="1">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irure</a:t>
            </a:r>
            <a:r>
              <a:rPr kumimoji="0" lang="en-US" altLang="en-US" sz="1000" b="0"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 dolor in </a:t>
            </a:r>
            <a:r>
              <a:rPr kumimoji="0" lang="en-US" altLang="en-US" sz="1000" b="0" i="0" u="none" strike="noStrike" kern="1200" cap="none" spc="0" normalizeH="0" baseline="0" noProof="0" dirty="0" err="1">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reprehenderit</a:t>
            </a:r>
            <a:r>
              <a:rPr kumimoji="0" lang="en-US" altLang="en-US" sz="1000" b="0"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 in </a:t>
            </a:r>
            <a:r>
              <a:rPr kumimoji="0" lang="en-US" altLang="en-US" sz="1000" b="0" i="0" u="none" strike="noStrike" kern="1200" cap="none" spc="0" normalizeH="0" baseline="0" noProof="0" err="1">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voluptate</a:t>
            </a:r>
            <a:r>
              <a:rPr kumimoji="0" lang="en-US" altLang="en-US" sz="1000" b="0" i="0" u="none" strike="noStrike" kern="1200" cap="none" spc="0" normalizeH="0" baseline="0" noProof="0">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 sint </a:t>
            </a:r>
            <a:r>
              <a:rPr kumimoji="0" lang="en-US" altLang="en-US" sz="1000" b="0" i="0" u="none" strike="noStrike" kern="1200" cap="none" spc="0" normalizeH="0" baseline="0" noProof="0" dirty="0" err="1">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occaecat</a:t>
            </a:r>
            <a:r>
              <a:rPr kumimoji="0" lang="en-US" altLang="en-US" sz="1000" b="0"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 </a:t>
            </a:r>
            <a:r>
              <a:rPr kumimoji="0" lang="en-US" altLang="en-US" sz="1000" b="0" i="0" u="none" strike="noStrike" kern="1200" cap="none" spc="0" normalizeH="0" baseline="0" noProof="0" dirty="0" err="1">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cupidatat</a:t>
            </a:r>
            <a:r>
              <a:rPr kumimoji="0" lang="en-US" altLang="en-US" sz="1000" b="0"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cs typeface="Yuanti SC" charset="-122"/>
                <a:sym typeface="Source Han Serif SC" panose="02020400000000000000" pitchFamily="18" charset="-122"/>
              </a:rPr>
              <a:t> non</a:t>
            </a:r>
          </a:p>
        </p:txBody>
      </p:sp>
      <p:sp>
        <p:nvSpPr>
          <p:cNvPr id="15" name="PA-文本框 32">
            <a:extLst>
              <a:ext uri="{FF2B5EF4-FFF2-40B4-BE49-F238E27FC236}">
                <a16:creationId xmlns:a16="http://schemas.microsoft.com/office/drawing/2014/main" id="{D3738BF8-B298-412D-B724-BAB98AAA9C09}"/>
              </a:ext>
            </a:extLst>
          </p:cNvPr>
          <p:cNvSpPr txBox="1">
            <a:spLocks noChangeArrowheads="1"/>
          </p:cNvSpPr>
          <p:nvPr>
            <p:custDataLst>
              <p:tags r:id="rId1"/>
            </p:custDataLst>
          </p:nvPr>
        </p:nvSpPr>
        <p:spPr bwMode="auto">
          <a:xfrm>
            <a:off x="3107959" y="1249562"/>
            <a:ext cx="1324182" cy="2800767"/>
          </a:xfrm>
          <a:prstGeom prst="rect">
            <a:avLst/>
          </a:prstGeom>
          <a:solidFill>
            <a:srgbClr val="5C629E"/>
          </a:solidFill>
          <a:ln>
            <a:noFill/>
          </a:ln>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8800" b="1" i="0" u="none" strike="noStrike" kern="1200" cap="none" spc="0" normalizeH="0" baseline="0" noProof="0" dirty="0">
                <a:ln>
                  <a:noFill/>
                </a:ln>
                <a:solidFill>
                  <a:schemeClr val="bg1"/>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rPr>
              <a:t>02</a:t>
            </a:r>
          </a:p>
        </p:txBody>
      </p:sp>
    </p:spTree>
    <p:extLst>
      <p:ext uri="{BB962C8B-B14F-4D97-AF65-F5344CB8AC3E}">
        <p14:creationId xmlns:p14="http://schemas.microsoft.com/office/powerpoint/2010/main" val="4185618955"/>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horizontal)">
                                      <p:cBhvr>
                                        <p:cTn id="7" dur="500"/>
                                        <p:tgtEl>
                                          <p:spTgt spid="10"/>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randombar(horizontal)">
                                      <p:cBhvr>
                                        <p:cTn id="11" dur="500"/>
                                        <p:tgtEl>
                                          <p:spTgt spid="8"/>
                                        </p:tgtEl>
                                      </p:cBhvr>
                                    </p:animEffect>
                                  </p:childTnLst>
                                </p:cTn>
                              </p:par>
                            </p:childTnLst>
                          </p:cTn>
                        </p:par>
                        <p:par>
                          <p:cTn id="12" fill="hold">
                            <p:stCondLst>
                              <p:cond delay="1000"/>
                            </p:stCondLst>
                            <p:childTnLst>
                              <p:par>
                                <p:cTn id="13" presetID="14" presetClass="entr" presetSubtype="1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randombar(horizontal)">
                                      <p:cBhvr>
                                        <p:cTn id="15" dur="500"/>
                                        <p:tgtEl>
                                          <p:spTgt spid="11"/>
                                        </p:tgtEl>
                                      </p:cBhvr>
                                    </p:animEffect>
                                  </p:childTnLst>
                                </p:cTn>
                              </p:par>
                            </p:childTnLst>
                          </p:cTn>
                        </p:par>
                        <p:par>
                          <p:cTn id="16" fill="hold">
                            <p:stCondLst>
                              <p:cond delay="1500"/>
                            </p:stCondLst>
                            <p:childTnLst>
                              <p:par>
                                <p:cTn id="17" presetID="14" presetClass="entr" presetSubtype="10"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randombar(horizontal)">
                                      <p:cBhvr>
                                        <p:cTn id="19" dur="500"/>
                                        <p:tgtEl>
                                          <p:spTgt spid="12"/>
                                        </p:tgtEl>
                                      </p:cBhvr>
                                    </p:animEffect>
                                  </p:childTnLst>
                                </p:cTn>
                              </p:par>
                            </p:childTnLst>
                          </p:cTn>
                        </p:par>
                        <p:par>
                          <p:cTn id="20" fill="hold">
                            <p:stCondLst>
                              <p:cond delay="2000"/>
                            </p:stCondLst>
                            <p:childTnLst>
                              <p:par>
                                <p:cTn id="21" presetID="14" presetClass="entr" presetSubtype="10" fill="hold"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randombar(horizontal)">
                                      <p:cBhvr>
                                        <p:cTn id="23" dur="500"/>
                                        <p:tgtEl>
                                          <p:spTgt spid="13"/>
                                        </p:tgtEl>
                                      </p:cBhvr>
                                    </p:animEffect>
                                  </p:childTnLst>
                                </p:cTn>
                              </p:par>
                            </p:childTnLst>
                          </p:cTn>
                        </p:par>
                        <p:par>
                          <p:cTn id="24" fill="hold">
                            <p:stCondLst>
                              <p:cond delay="2500"/>
                            </p:stCondLst>
                            <p:childTnLst>
                              <p:par>
                                <p:cTn id="25" presetID="14" presetClass="entr" presetSubtype="10" fill="hold"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randombar(horizontal)">
                                      <p:cBhvr>
                                        <p:cTn id="27" dur="500"/>
                                        <p:tgtEl>
                                          <p:spTgt spid="14"/>
                                        </p:tgtEl>
                                      </p:cBhvr>
                                    </p:animEffect>
                                  </p:childTnLst>
                                </p:cTn>
                              </p:par>
                            </p:childTnLst>
                          </p:cTn>
                        </p:par>
                        <p:par>
                          <p:cTn id="28" fill="hold">
                            <p:stCondLst>
                              <p:cond delay="3000"/>
                            </p:stCondLst>
                            <p:childTnLst>
                              <p:par>
                                <p:cTn id="29" presetID="14" presetClass="entr" presetSubtype="10" fill="hold" grpId="0"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randombar(horizontal)">
                                      <p:cBhvr>
                                        <p:cTn id="3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8" grpId="0"/>
      <p:bldP spid="10" grpId="0"/>
      <p:bldP spid="1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组合 54">
            <a:extLst>
              <a:ext uri="{FF2B5EF4-FFF2-40B4-BE49-F238E27FC236}">
                <a16:creationId xmlns:a16="http://schemas.microsoft.com/office/drawing/2014/main" id="{C50C6C78-FEC1-4AFF-A9E6-B30B83CC868D}"/>
              </a:ext>
            </a:extLst>
          </p:cNvPr>
          <p:cNvGrpSpPr/>
          <p:nvPr/>
        </p:nvGrpSpPr>
        <p:grpSpPr>
          <a:xfrm>
            <a:off x="3089429" y="1592984"/>
            <a:ext cx="5765900" cy="3860321"/>
            <a:chOff x="4680391" y="1440995"/>
            <a:chExt cx="4324425" cy="2895242"/>
          </a:xfrm>
        </p:grpSpPr>
        <p:grpSp>
          <p:nvGrpSpPr>
            <p:cNvPr id="56" name="组合 55">
              <a:extLst>
                <a:ext uri="{FF2B5EF4-FFF2-40B4-BE49-F238E27FC236}">
                  <a16:creationId xmlns:a16="http://schemas.microsoft.com/office/drawing/2014/main" id="{09F1AD39-13FB-4DD1-B40F-A2476716D0F3}"/>
                </a:ext>
              </a:extLst>
            </p:cNvPr>
            <p:cNvGrpSpPr/>
            <p:nvPr/>
          </p:nvGrpSpPr>
          <p:grpSpPr>
            <a:xfrm>
              <a:off x="4680391" y="1440995"/>
              <a:ext cx="4324425" cy="877164"/>
              <a:chOff x="4747828" y="1440989"/>
              <a:chExt cx="4324425" cy="877162"/>
            </a:xfrm>
          </p:grpSpPr>
          <p:sp>
            <p:nvSpPr>
              <p:cNvPr id="66" name="Content Placeholder 9">
                <a:extLst>
                  <a:ext uri="{FF2B5EF4-FFF2-40B4-BE49-F238E27FC236}">
                    <a16:creationId xmlns:a16="http://schemas.microsoft.com/office/drawing/2014/main" id="{0822D94D-4DF2-4344-B696-08EB3E5AFF40}"/>
                  </a:ext>
                </a:extLst>
              </p:cNvPr>
              <p:cNvSpPr txBox="1"/>
              <p:nvPr/>
            </p:nvSpPr>
            <p:spPr>
              <a:xfrm>
                <a:off x="4747828" y="1440989"/>
                <a:ext cx="793812" cy="365760"/>
              </a:xfrm>
              <a:prstGeom prst="rect">
                <a:avLst/>
              </a:prstGeom>
              <a:solidFill>
                <a:schemeClr val="accent4"/>
              </a:solidFill>
              <a:ln>
                <a:noFill/>
              </a:ln>
            </p:spPr>
            <p:txBody>
              <a:bodyPr vert="horz" wrap="none" lIns="121920" tIns="0" rIns="121920" bIns="60960" rtlCol="0" anchor="ctr">
                <a:normAutofit/>
              </a:bodyPr>
              <a:lstStyle>
                <a:lvl1pPr marL="342900" indent="-342900" algn="ctr" defTabSz="914400" rtl="0" eaLnBrk="1" latinLnBrk="0" hangingPunct="1">
                  <a:spcBef>
                    <a:spcPct val="20000"/>
                  </a:spcBef>
                  <a:buFont typeface="Arial" panose="020B0604020202020204" pitchFamily="34" charset="0"/>
                  <a:buNone/>
                  <a:defRPr sz="1700" b="0" kern="1200">
                    <a:solidFill>
                      <a:schemeClr val="bg1"/>
                    </a:solidFill>
                    <a:latin typeface="Bebas Neue"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457178" indent="-457178" defTabSz="1218292">
                  <a:defRPr/>
                </a:pPr>
                <a:r>
                  <a:rPr lang="zh-CN" altLang="zh-CN" dirty="0"/>
                  <a:t> 编写目的</a:t>
                </a:r>
                <a:endParaRPr lang="en-US" sz="1400" dirty="0">
                  <a:solidFill>
                    <a:schemeClr val="bg1">
                      <a:lumMod val="50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67" name="矩形 66">
                <a:extLst>
                  <a:ext uri="{FF2B5EF4-FFF2-40B4-BE49-F238E27FC236}">
                    <a16:creationId xmlns:a16="http://schemas.microsoft.com/office/drawing/2014/main" id="{CB8AB0C4-BA7A-48FE-BAAF-BDF44B9EF99C}"/>
                  </a:ext>
                </a:extLst>
              </p:cNvPr>
              <p:cNvSpPr/>
              <p:nvPr/>
            </p:nvSpPr>
            <p:spPr>
              <a:xfrm>
                <a:off x="5804168" y="1440989"/>
                <a:ext cx="3268085" cy="877162"/>
              </a:xfrm>
              <a:prstGeom prst="rect">
                <a:avLst/>
              </a:prstGeom>
            </p:spPr>
            <p:txBody>
              <a:bodyPr wrap="square">
                <a:spAutoFit/>
              </a:bodyPr>
              <a:lstStyle/>
              <a:p>
                <a:r>
                  <a:rPr lang="zh-CN" altLang="en-US" sz="1400" dirty="0">
                    <a:solidFill>
                      <a:schemeClr val="bg1">
                        <a:lumMod val="50000"/>
                      </a:schemeClr>
                    </a:solidFill>
                    <a:ea typeface="Source Han Serif SC" panose="02020400000000000000" pitchFamily="18" charset="-122"/>
                  </a:rPr>
                  <a:t>该简单博客</a:t>
                </a:r>
                <a:r>
                  <a:rPr lang="zh-CN" altLang="zh-CN" sz="1400" dirty="0">
                    <a:solidFill>
                      <a:schemeClr val="bg1">
                        <a:lumMod val="50000"/>
                      </a:schemeClr>
                    </a:solidFill>
                    <a:ea typeface="Source Han Serif SC" panose="02020400000000000000" pitchFamily="18" charset="-122"/>
                  </a:rPr>
                  <a:t>的开发已经基本完成，写此项目开发总结报告，以方便我们在以后的项目开发中来更好的实施项目的订制开发，让我们再今后的项目开发中有更多的有据资料来规范我们的开发过程和提高我们的开发效率，从而创造更多的效益</a:t>
                </a:r>
              </a:p>
            </p:txBody>
          </p:sp>
        </p:grpSp>
        <p:sp>
          <p:nvSpPr>
            <p:cNvPr id="65" name="矩形 64">
              <a:extLst>
                <a:ext uri="{FF2B5EF4-FFF2-40B4-BE49-F238E27FC236}">
                  <a16:creationId xmlns:a16="http://schemas.microsoft.com/office/drawing/2014/main" id="{4DDBE415-6D87-4FFF-BCA1-2A91F752C6D1}"/>
                </a:ext>
              </a:extLst>
            </p:cNvPr>
            <p:cNvSpPr/>
            <p:nvPr/>
          </p:nvSpPr>
          <p:spPr>
            <a:xfrm>
              <a:off x="5556958" y="2010838"/>
              <a:ext cx="3268085" cy="230833"/>
            </a:xfrm>
            <a:prstGeom prst="rect">
              <a:avLst/>
            </a:prstGeom>
          </p:spPr>
          <p:txBody>
            <a:bodyPr wrap="square">
              <a:spAutoFit/>
            </a:bodyPr>
            <a:lstStyle/>
            <a:p>
              <a:pPr lvl="0"/>
              <a:endParaRPr lang="en-US" altLang="zh-CN" sz="1400" dirty="0">
                <a:solidFill>
                  <a:schemeClr val="bg1">
                    <a:lumMod val="50000"/>
                  </a:schemeClr>
                </a:solidFill>
                <a:latin typeface="Source Han Serif SC" panose="02020400000000000000" pitchFamily="18" charset="-122"/>
                <a:ea typeface="Source Han Serif SC" panose="02020400000000000000" pitchFamily="18" charset="-122"/>
                <a:cs typeface="Arial" panose="020B0604020202020204" pitchFamily="34" charset="0"/>
                <a:sym typeface="Source Han Serif SC" panose="02020400000000000000" pitchFamily="18" charset="-122"/>
              </a:endParaRPr>
            </a:p>
          </p:txBody>
        </p:sp>
        <p:sp>
          <p:nvSpPr>
            <p:cNvPr id="63" name="矩形 62">
              <a:extLst>
                <a:ext uri="{FF2B5EF4-FFF2-40B4-BE49-F238E27FC236}">
                  <a16:creationId xmlns:a16="http://schemas.microsoft.com/office/drawing/2014/main" id="{FFD602DC-18A0-407B-A9FB-63ACBF1394A6}"/>
                </a:ext>
              </a:extLst>
            </p:cNvPr>
            <p:cNvSpPr/>
            <p:nvPr/>
          </p:nvSpPr>
          <p:spPr>
            <a:xfrm>
              <a:off x="5736730" y="3620656"/>
              <a:ext cx="3268085" cy="715581"/>
            </a:xfrm>
            <a:prstGeom prst="rect">
              <a:avLst/>
            </a:prstGeom>
          </p:spPr>
          <p:txBody>
            <a:bodyPr wrap="square">
              <a:spAutoFit/>
            </a:bodyPr>
            <a:lstStyle/>
            <a:p>
              <a:r>
                <a:rPr lang="zh-CN" altLang="en-US" sz="1400" dirty="0">
                  <a:solidFill>
                    <a:schemeClr val="bg1">
                      <a:lumMod val="50000"/>
                    </a:schemeClr>
                  </a:solidFill>
                  <a:ea typeface="Source Han Serif SC" panose="02020400000000000000" pitchFamily="18" charset="-122"/>
                </a:rPr>
                <a:t>博客</a:t>
              </a:r>
              <a:r>
                <a:rPr lang="en-US" altLang="zh-CN" sz="1400" dirty="0" err="1">
                  <a:solidFill>
                    <a:schemeClr val="bg1">
                      <a:lumMod val="50000"/>
                    </a:schemeClr>
                  </a:solidFill>
                  <a:ea typeface="Source Han Serif SC" panose="02020400000000000000" pitchFamily="18" charset="-122"/>
                </a:rPr>
                <a:t>兴起是为了便于人们更快更便捷的</a:t>
              </a:r>
              <a:r>
                <a:rPr lang="zh-CN" altLang="en-US" sz="1400" dirty="0">
                  <a:solidFill>
                    <a:schemeClr val="bg1">
                      <a:lumMod val="50000"/>
                    </a:schemeClr>
                  </a:solidFill>
                  <a:ea typeface="Source Han Serif SC" panose="02020400000000000000" pitchFamily="18" charset="-122"/>
                </a:rPr>
                <a:t>记录自己的生活</a:t>
              </a:r>
              <a:r>
                <a:rPr lang="en-US" altLang="zh-CN" sz="1400" dirty="0">
                  <a:solidFill>
                    <a:schemeClr val="bg1">
                      <a:lumMod val="50000"/>
                    </a:schemeClr>
                  </a:solidFill>
                  <a:ea typeface="Source Han Serif SC" panose="02020400000000000000" pitchFamily="18" charset="-122"/>
                </a:rPr>
                <a:t>，</a:t>
              </a:r>
              <a:r>
                <a:rPr lang="en-US" altLang="zh-CN" sz="1400" dirty="0" err="1">
                  <a:solidFill>
                    <a:schemeClr val="bg1">
                      <a:lumMod val="50000"/>
                    </a:schemeClr>
                  </a:solidFill>
                  <a:ea typeface="Source Han Serif SC" panose="02020400000000000000" pitchFamily="18" charset="-122"/>
                </a:rPr>
                <a:t>同时也为了丰富年轻人的业余生活</a:t>
              </a:r>
              <a:r>
                <a:rPr lang="en-US" altLang="zh-CN" sz="1400" dirty="0">
                  <a:solidFill>
                    <a:schemeClr val="bg1">
                      <a:lumMod val="50000"/>
                    </a:schemeClr>
                  </a:solidFill>
                  <a:ea typeface="Source Han Serif SC" panose="02020400000000000000" pitchFamily="18" charset="-122"/>
                </a:rPr>
                <a:t>。</a:t>
              </a:r>
              <a:r>
                <a:rPr lang="zh-CN" altLang="zh-CN" sz="1400" dirty="0">
                  <a:solidFill>
                    <a:schemeClr val="bg1">
                      <a:lumMod val="50000"/>
                    </a:schemeClr>
                  </a:solidFill>
                  <a:ea typeface="Source Han Serif SC" panose="02020400000000000000" pitchFamily="18" charset="-122"/>
                </a:rPr>
                <a:t>本</a:t>
              </a:r>
              <a:r>
                <a:rPr lang="en-US" altLang="zh-CN" sz="1400" dirty="0">
                  <a:solidFill>
                    <a:schemeClr val="bg1">
                      <a:lumMod val="50000"/>
                    </a:schemeClr>
                  </a:solidFill>
                  <a:ea typeface="Source Han Serif SC" panose="02020400000000000000" pitchFamily="18" charset="-122"/>
                </a:rPr>
                <a:t>APP</a:t>
              </a:r>
              <a:r>
                <a:rPr lang="zh-CN" altLang="zh-CN" sz="1400" dirty="0">
                  <a:solidFill>
                    <a:schemeClr val="bg1">
                      <a:lumMod val="50000"/>
                    </a:schemeClr>
                  </a:solidFill>
                  <a:ea typeface="Source Han Serif SC" panose="02020400000000000000" pitchFamily="18" charset="-122"/>
                </a:rPr>
                <a:t>由雍兴凡提出并开发，使用基于</a:t>
              </a:r>
              <a:r>
                <a:rPr lang="en-US" altLang="zh-CN" sz="1400" dirty="0" err="1">
                  <a:solidFill>
                    <a:schemeClr val="bg1">
                      <a:lumMod val="50000"/>
                    </a:schemeClr>
                  </a:solidFill>
                  <a:ea typeface="Source Han Serif SC" panose="02020400000000000000" pitchFamily="18" charset="-122"/>
                </a:rPr>
                <a:t>Thinkphp</a:t>
              </a:r>
              <a:r>
                <a:rPr lang="zh-CN" altLang="en-US" sz="1400" dirty="0">
                  <a:solidFill>
                    <a:schemeClr val="bg1">
                      <a:lumMod val="50000"/>
                    </a:schemeClr>
                  </a:solidFill>
                  <a:ea typeface="Source Han Serif SC" panose="02020400000000000000" pitchFamily="18" charset="-122"/>
                </a:rPr>
                <a:t>开发。</a:t>
              </a:r>
              <a:endParaRPr lang="zh-CN" altLang="zh-CN" sz="1400" dirty="0">
                <a:solidFill>
                  <a:schemeClr val="bg1">
                    <a:lumMod val="50000"/>
                  </a:schemeClr>
                </a:solidFill>
                <a:ea typeface="Source Han Serif SC" panose="02020400000000000000" pitchFamily="18" charset="-122"/>
              </a:endParaRPr>
            </a:p>
            <a:p>
              <a:endParaRPr lang="en-US" altLang="zh-CN" sz="1400" dirty="0">
                <a:solidFill>
                  <a:schemeClr val="bg1">
                    <a:lumMod val="50000"/>
                  </a:schemeClr>
                </a:solidFill>
                <a:latin typeface="Source Han Serif SC" panose="02020400000000000000" pitchFamily="18" charset="-122"/>
                <a:ea typeface="Source Han Serif SC" panose="02020400000000000000" pitchFamily="18" charset="-122"/>
                <a:cs typeface="Arial" panose="020B0604020202020204" pitchFamily="34" charset="0"/>
                <a:sym typeface="Source Han Serif SC" panose="02020400000000000000" pitchFamily="18" charset="-122"/>
              </a:endParaRPr>
            </a:p>
          </p:txBody>
        </p:sp>
        <p:sp>
          <p:nvSpPr>
            <p:cNvPr id="60" name="Content Placeholder 12">
              <a:extLst>
                <a:ext uri="{FF2B5EF4-FFF2-40B4-BE49-F238E27FC236}">
                  <a16:creationId xmlns:a16="http://schemas.microsoft.com/office/drawing/2014/main" id="{B28F0C68-4EBD-43F5-8032-0C0ADDA1B964}"/>
                </a:ext>
              </a:extLst>
            </p:cNvPr>
            <p:cNvSpPr txBox="1"/>
            <p:nvPr/>
          </p:nvSpPr>
          <p:spPr>
            <a:xfrm>
              <a:off x="4680391" y="3620656"/>
              <a:ext cx="793812" cy="365761"/>
            </a:xfrm>
            <a:prstGeom prst="rect">
              <a:avLst/>
            </a:prstGeom>
            <a:solidFill>
              <a:schemeClr val="accent1"/>
            </a:solidFill>
            <a:ln>
              <a:noFill/>
            </a:ln>
          </p:spPr>
          <p:txBody>
            <a:bodyPr vert="horz" wrap="none" lIns="121920" tIns="0" rIns="121920" bIns="60960" rtlCol="0" anchor="ctr">
              <a:normAutofit/>
            </a:bodyPr>
            <a:lstStyle>
              <a:lvl1pPr marL="342900" indent="-342900" algn="ctr" defTabSz="914400" rtl="0" eaLnBrk="1" latinLnBrk="0" hangingPunct="1">
                <a:spcBef>
                  <a:spcPct val="20000"/>
                </a:spcBef>
                <a:buFont typeface="Arial" panose="020B0604020202020204" pitchFamily="34" charset="0"/>
                <a:buNone/>
                <a:defRPr sz="1700" b="0" kern="1200">
                  <a:solidFill>
                    <a:schemeClr val="bg1"/>
                  </a:solidFill>
                  <a:latin typeface="Bebas Neue"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457178" indent="-457178" defTabSz="1218292">
                <a:defRPr/>
              </a:pPr>
              <a:r>
                <a:rPr lang="zh-CN" altLang="en-US" dirty="0"/>
                <a:t>编写</a:t>
              </a:r>
              <a:r>
                <a:rPr lang="zh-CN" altLang="zh-CN" dirty="0"/>
                <a:t>背景</a:t>
              </a:r>
              <a:endParaRPr lang="en-US" sz="1400" dirty="0">
                <a:solidFill>
                  <a:schemeClr val="bg1">
                    <a:lumMod val="50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cxnSp>
        <p:nvCxnSpPr>
          <p:cNvPr id="26" name="直接连接符 4">
            <a:extLst>
              <a:ext uri="{FF2B5EF4-FFF2-40B4-BE49-F238E27FC236}">
                <a16:creationId xmlns:a16="http://schemas.microsoft.com/office/drawing/2014/main" id="{1E9DAC1D-CAE9-4068-B3F2-6B6C3ED94AA4}"/>
              </a:ext>
            </a:extLst>
          </p:cNvPr>
          <p:cNvCxnSpPr/>
          <p:nvPr/>
        </p:nvCxnSpPr>
        <p:spPr>
          <a:xfrm>
            <a:off x="1621845" y="740701"/>
            <a:ext cx="10570156"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7" name="文本框 26">
            <a:extLst>
              <a:ext uri="{FF2B5EF4-FFF2-40B4-BE49-F238E27FC236}">
                <a16:creationId xmlns:a16="http://schemas.microsoft.com/office/drawing/2014/main" id="{95CBF074-713A-46F2-9472-512B8A66A55C}"/>
              </a:ext>
            </a:extLst>
          </p:cNvPr>
          <p:cNvSpPr txBox="1"/>
          <p:nvPr/>
        </p:nvSpPr>
        <p:spPr>
          <a:xfrm>
            <a:off x="10144125" y="166525"/>
            <a:ext cx="898900" cy="430374"/>
          </a:xfrm>
          <a:prstGeom prst="rect">
            <a:avLst/>
          </a:prstGeom>
          <a:noFill/>
        </p:spPr>
        <p:txBody>
          <a:bodyPr wrap="none" rtlCol="0" anchor="ctr">
            <a:spAutoFit/>
          </a:bodyPr>
          <a:lstStyle/>
          <a:p>
            <a:pPr marL="0" marR="0" lvl="0" indent="0" algn="l" defTabSz="914400" rtl="0" eaLnBrk="0" fontAlgn="base" latinLnBrk="0" hangingPunct="0">
              <a:lnSpc>
                <a:spcPct val="120000"/>
              </a:lnSpc>
              <a:spcBef>
                <a:spcPct val="0"/>
              </a:spcBef>
              <a:spcAft>
                <a:spcPct val="0"/>
              </a:spcAft>
              <a:buClrTx/>
              <a:buSzTx/>
              <a:buFont typeface="Arial" panose="020B0604020202020204" pitchFamily="34" charset="0"/>
              <a:buNone/>
              <a:tabLst/>
              <a:defRPr/>
            </a:pPr>
            <a:r>
              <a:rPr kumimoji="0" lang="en-US" altLang="zh-CN" sz="2000" b="1"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rPr>
              <a:t>BLOG</a:t>
            </a:r>
            <a:endParaRPr kumimoji="0" lang="zh-CN" altLang="en-US" sz="2000" b="1"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28" name="矩形 27">
            <a:extLst>
              <a:ext uri="{FF2B5EF4-FFF2-40B4-BE49-F238E27FC236}">
                <a16:creationId xmlns:a16="http://schemas.microsoft.com/office/drawing/2014/main" id="{2D649E72-5D71-4EA1-8FA9-E2D3D18A666B}"/>
              </a:ext>
            </a:extLst>
          </p:cNvPr>
          <p:cNvSpPr/>
          <p:nvPr/>
        </p:nvSpPr>
        <p:spPr>
          <a:xfrm>
            <a:off x="1621845" y="119576"/>
            <a:ext cx="2571251" cy="6661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dist" eaLnBrk="0" fontAlgn="base" hangingPunct="0">
              <a:spcBef>
                <a:spcPct val="0"/>
              </a:spcBef>
              <a:spcAft>
                <a:spcPct val="0"/>
              </a:spcAft>
              <a:defRPr/>
            </a:pPr>
            <a:r>
              <a:rPr lang="zh-CN" altLang="en-US" sz="2000" b="1" dirty="0">
                <a:solidFill>
                  <a:schemeClr val="accent2"/>
                </a:solidFill>
                <a:latin typeface="Source Han Serif SC" panose="02020400000000000000" pitchFamily="18" charset="-122"/>
                <a:ea typeface="Source Han Serif SC" panose="02020400000000000000" pitchFamily="18" charset="-122"/>
                <a:sym typeface="Source Han Serif SC" panose="02020400000000000000" pitchFamily="18" charset="-122"/>
              </a:rPr>
              <a:t>完成状态</a:t>
            </a:r>
          </a:p>
        </p:txBody>
      </p:sp>
    </p:spTree>
    <p:extLst>
      <p:ext uri="{BB962C8B-B14F-4D97-AF65-F5344CB8AC3E}">
        <p14:creationId xmlns:p14="http://schemas.microsoft.com/office/powerpoint/2010/main" val="399290348"/>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p:cTn id="7" dur="500" fill="hold"/>
                                        <p:tgtEl>
                                          <p:spTgt spid="55"/>
                                        </p:tgtEl>
                                        <p:attrNameLst>
                                          <p:attrName>ppt_w</p:attrName>
                                        </p:attrNameLst>
                                      </p:cBhvr>
                                      <p:tavLst>
                                        <p:tav tm="0">
                                          <p:val>
                                            <p:fltVal val="0"/>
                                          </p:val>
                                        </p:tav>
                                        <p:tav tm="100000">
                                          <p:val>
                                            <p:strVal val="#ppt_w"/>
                                          </p:val>
                                        </p:tav>
                                      </p:tavLst>
                                    </p:anim>
                                    <p:anim calcmode="lin" valueType="num">
                                      <p:cBhvr>
                                        <p:cTn id="8" dur="500" fill="hold"/>
                                        <p:tgtEl>
                                          <p:spTgt spid="55"/>
                                        </p:tgtEl>
                                        <p:attrNameLst>
                                          <p:attrName>ppt_h</p:attrName>
                                        </p:attrNameLst>
                                      </p:cBhvr>
                                      <p:tavLst>
                                        <p:tav tm="0">
                                          <p:val>
                                            <p:fltVal val="0"/>
                                          </p:val>
                                        </p:tav>
                                        <p:tav tm="100000">
                                          <p:val>
                                            <p:strVal val="#ppt_h"/>
                                          </p:val>
                                        </p:tav>
                                      </p:tavLst>
                                    </p:anim>
                                    <p:animEffect transition="in" filter="fade">
                                      <p:cBhvr>
                                        <p:cTn id="9"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DD32B0C1-35B1-425D-B9BB-2951E56EE38D}"/>
              </a:ext>
            </a:extLst>
          </p:cNvPr>
          <p:cNvGrpSpPr/>
          <p:nvPr/>
        </p:nvGrpSpPr>
        <p:grpSpPr>
          <a:xfrm>
            <a:off x="879895" y="1243601"/>
            <a:ext cx="8381255" cy="5068415"/>
            <a:chOff x="617121" y="1242366"/>
            <a:chExt cx="8381255" cy="5068415"/>
          </a:xfrm>
        </p:grpSpPr>
        <p:sp>
          <p:nvSpPr>
            <p:cNvPr id="37" name="矩形 36">
              <a:extLst>
                <a:ext uri="{FF2B5EF4-FFF2-40B4-BE49-F238E27FC236}">
                  <a16:creationId xmlns:a16="http://schemas.microsoft.com/office/drawing/2014/main" id="{0992B5CF-0F38-4683-8B5D-7ACDE15D83E2}"/>
                </a:ext>
              </a:extLst>
            </p:cNvPr>
            <p:cNvSpPr/>
            <p:nvPr/>
          </p:nvSpPr>
          <p:spPr>
            <a:xfrm>
              <a:off x="617121" y="1242366"/>
              <a:ext cx="7092078" cy="50684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nvGrpSpPr>
            <p:cNvPr id="2" name="组合 1">
              <a:extLst>
                <a:ext uri="{FF2B5EF4-FFF2-40B4-BE49-F238E27FC236}">
                  <a16:creationId xmlns:a16="http://schemas.microsoft.com/office/drawing/2014/main" id="{A9C33385-0CE7-4242-8D73-0EACA1B8644C}"/>
                </a:ext>
              </a:extLst>
            </p:cNvPr>
            <p:cNvGrpSpPr/>
            <p:nvPr/>
          </p:nvGrpSpPr>
          <p:grpSpPr>
            <a:xfrm>
              <a:off x="8237314" y="1282918"/>
              <a:ext cx="761062" cy="3221166"/>
              <a:chOff x="8237314" y="1282918"/>
              <a:chExt cx="761062" cy="3221166"/>
            </a:xfrm>
          </p:grpSpPr>
          <p:grpSp>
            <p:nvGrpSpPr>
              <p:cNvPr id="18" name="组合 17">
                <a:extLst>
                  <a:ext uri="{FF2B5EF4-FFF2-40B4-BE49-F238E27FC236}">
                    <a16:creationId xmlns:a16="http://schemas.microsoft.com/office/drawing/2014/main" id="{851DD044-D38C-4497-9B76-FDA5585E4E69}"/>
                  </a:ext>
                </a:extLst>
              </p:cNvPr>
              <p:cNvGrpSpPr/>
              <p:nvPr/>
            </p:nvGrpSpPr>
            <p:grpSpPr>
              <a:xfrm>
                <a:off x="8237314" y="1282918"/>
                <a:ext cx="723275" cy="697693"/>
                <a:chOff x="8237314" y="1194018"/>
                <a:chExt cx="723275" cy="697693"/>
              </a:xfrm>
            </p:grpSpPr>
            <p:sp>
              <p:nvSpPr>
                <p:cNvPr id="16" name="椭圆 15">
                  <a:extLst>
                    <a:ext uri="{FF2B5EF4-FFF2-40B4-BE49-F238E27FC236}">
                      <a16:creationId xmlns:a16="http://schemas.microsoft.com/office/drawing/2014/main" id="{CFDE1261-FC59-4F88-9AD9-075008910AD0}"/>
                    </a:ext>
                  </a:extLst>
                </p:cNvPr>
                <p:cNvSpPr/>
                <p:nvPr/>
              </p:nvSpPr>
              <p:spPr>
                <a:xfrm>
                  <a:off x="8312889" y="1194018"/>
                  <a:ext cx="647700" cy="647700"/>
                </a:xfrm>
                <a:prstGeom prst="ellipse">
                  <a:avLst/>
                </a:prstGeom>
                <a:solidFill>
                  <a:schemeClr val="bg1">
                    <a:lumMod val="9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17" name="文本框 16">
                  <a:extLst>
                    <a:ext uri="{FF2B5EF4-FFF2-40B4-BE49-F238E27FC236}">
                      <a16:creationId xmlns:a16="http://schemas.microsoft.com/office/drawing/2014/main" id="{73CFDD92-65A3-44C5-A3A0-F1F2527CF74B}"/>
                    </a:ext>
                  </a:extLst>
                </p:cNvPr>
                <p:cNvSpPr txBox="1"/>
                <p:nvPr/>
              </p:nvSpPr>
              <p:spPr>
                <a:xfrm>
                  <a:off x="8237314" y="1245380"/>
                  <a:ext cx="723275" cy="646331"/>
                </a:xfrm>
                <a:prstGeom prst="rect">
                  <a:avLst/>
                </a:prstGeom>
                <a:solidFill>
                  <a:schemeClr val="accent1"/>
                </a:solidFill>
              </p:spPr>
              <p:txBody>
                <a:bodyPr wrap="none" rtlCol="0">
                  <a:spAutoFit/>
                </a:bodyPr>
                <a:lstStyle/>
                <a:p>
                  <a:pPr algn="just"/>
                  <a:r>
                    <a:rPr lang="en-US" altLang="zh-CN" sz="3600"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01</a:t>
                  </a:r>
                  <a:endParaRPr lang="zh-CN" altLang="en-US" sz="3600"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22" name="文本框 21">
                <a:extLst>
                  <a:ext uri="{FF2B5EF4-FFF2-40B4-BE49-F238E27FC236}">
                    <a16:creationId xmlns:a16="http://schemas.microsoft.com/office/drawing/2014/main" id="{00F2ACEA-DA19-4D28-BD0E-FFD744BA8306}"/>
                  </a:ext>
                </a:extLst>
              </p:cNvPr>
              <p:cNvSpPr txBox="1"/>
              <p:nvPr/>
            </p:nvSpPr>
            <p:spPr>
              <a:xfrm>
                <a:off x="8275101" y="3857753"/>
                <a:ext cx="723275" cy="646331"/>
              </a:xfrm>
              <a:prstGeom prst="rect">
                <a:avLst/>
              </a:prstGeom>
              <a:solidFill>
                <a:schemeClr val="accent1"/>
              </a:solidFill>
            </p:spPr>
            <p:txBody>
              <a:bodyPr wrap="none" rtlCol="0">
                <a:spAutoFit/>
              </a:bodyPr>
              <a:lstStyle/>
              <a:p>
                <a:pPr algn="just"/>
                <a:r>
                  <a:rPr lang="en-US" altLang="zh-CN" sz="3600"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02</a:t>
                </a:r>
                <a:endParaRPr lang="zh-CN" altLang="en-US" sz="3600"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grpSp>
      <p:cxnSp>
        <p:nvCxnSpPr>
          <p:cNvPr id="39" name="直接连接符 4">
            <a:extLst>
              <a:ext uri="{FF2B5EF4-FFF2-40B4-BE49-F238E27FC236}">
                <a16:creationId xmlns:a16="http://schemas.microsoft.com/office/drawing/2014/main" id="{19D57378-5709-4CF1-BC78-945260D6A174}"/>
              </a:ext>
            </a:extLst>
          </p:cNvPr>
          <p:cNvCxnSpPr/>
          <p:nvPr/>
        </p:nvCxnSpPr>
        <p:spPr>
          <a:xfrm>
            <a:off x="1621845" y="740701"/>
            <a:ext cx="10570156"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0" name="文本框 39">
            <a:extLst>
              <a:ext uri="{FF2B5EF4-FFF2-40B4-BE49-F238E27FC236}">
                <a16:creationId xmlns:a16="http://schemas.microsoft.com/office/drawing/2014/main" id="{BD6F3663-F451-47A5-B505-408900BBCDAB}"/>
              </a:ext>
            </a:extLst>
          </p:cNvPr>
          <p:cNvSpPr txBox="1"/>
          <p:nvPr/>
        </p:nvSpPr>
        <p:spPr>
          <a:xfrm>
            <a:off x="10144125" y="166525"/>
            <a:ext cx="898900" cy="430374"/>
          </a:xfrm>
          <a:prstGeom prst="rect">
            <a:avLst/>
          </a:prstGeom>
          <a:noFill/>
        </p:spPr>
        <p:txBody>
          <a:bodyPr wrap="none" rtlCol="0" anchor="ctr">
            <a:spAutoFit/>
          </a:bodyPr>
          <a:lstStyle/>
          <a:p>
            <a:pPr marL="0" marR="0" lvl="0" indent="0" algn="l" defTabSz="914400" rtl="0" eaLnBrk="0" fontAlgn="base" latinLnBrk="0" hangingPunct="0">
              <a:lnSpc>
                <a:spcPct val="120000"/>
              </a:lnSpc>
              <a:spcBef>
                <a:spcPct val="0"/>
              </a:spcBef>
              <a:spcAft>
                <a:spcPct val="0"/>
              </a:spcAft>
              <a:buClrTx/>
              <a:buSzTx/>
              <a:buFont typeface="Arial" panose="020B0604020202020204" pitchFamily="34" charset="0"/>
              <a:buNone/>
              <a:tabLst/>
              <a:defRPr/>
            </a:pPr>
            <a:r>
              <a:rPr kumimoji="0" lang="en-US" altLang="zh-CN" sz="2000" b="1"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rPr>
              <a:t>BLOG</a:t>
            </a:r>
            <a:endParaRPr kumimoji="0" lang="zh-CN" altLang="en-US" sz="2000" b="1"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41" name="矩形 40">
            <a:extLst>
              <a:ext uri="{FF2B5EF4-FFF2-40B4-BE49-F238E27FC236}">
                <a16:creationId xmlns:a16="http://schemas.microsoft.com/office/drawing/2014/main" id="{6B0405CF-A166-4856-B0E9-314D00636777}"/>
              </a:ext>
            </a:extLst>
          </p:cNvPr>
          <p:cNvSpPr/>
          <p:nvPr/>
        </p:nvSpPr>
        <p:spPr>
          <a:xfrm>
            <a:off x="1621845" y="119576"/>
            <a:ext cx="2571251" cy="6661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dist" eaLnBrk="0" fontAlgn="base" hangingPunct="0">
              <a:spcBef>
                <a:spcPct val="0"/>
              </a:spcBef>
              <a:spcAft>
                <a:spcPct val="0"/>
              </a:spcAft>
              <a:defRPr/>
            </a:pPr>
            <a:r>
              <a:rPr lang="zh-CN" altLang="en-US" sz="2000" b="1" dirty="0">
                <a:solidFill>
                  <a:schemeClr val="accent2"/>
                </a:solidFill>
                <a:latin typeface="Source Han Serif SC" panose="02020400000000000000" pitchFamily="18" charset="-122"/>
                <a:ea typeface="Source Han Serif SC" panose="02020400000000000000" pitchFamily="18" charset="-122"/>
                <a:sym typeface="Source Han Serif SC" panose="02020400000000000000" pitchFamily="18" charset="-122"/>
              </a:rPr>
              <a:t>完成状态</a:t>
            </a:r>
          </a:p>
        </p:txBody>
      </p:sp>
      <p:graphicFrame>
        <p:nvGraphicFramePr>
          <p:cNvPr id="4" name="表格 3">
            <a:extLst>
              <a:ext uri="{FF2B5EF4-FFF2-40B4-BE49-F238E27FC236}">
                <a16:creationId xmlns:a16="http://schemas.microsoft.com/office/drawing/2014/main" id="{1F76B1AB-3434-444D-BC1E-0913134BE211}"/>
              </a:ext>
            </a:extLst>
          </p:cNvPr>
          <p:cNvGraphicFramePr>
            <a:graphicFrameLocks noGrp="1"/>
          </p:cNvGraphicFramePr>
          <p:nvPr>
            <p:extLst>
              <p:ext uri="{D42A27DB-BD31-4B8C-83A1-F6EECF244321}">
                <p14:modId xmlns:p14="http://schemas.microsoft.com/office/powerpoint/2010/main" val="1418059984"/>
              </p:ext>
            </p:extLst>
          </p:nvPr>
        </p:nvGraphicFramePr>
        <p:xfrm>
          <a:off x="310719" y="884504"/>
          <a:ext cx="11665258" cy="5622821"/>
        </p:xfrm>
        <a:graphic>
          <a:graphicData uri="http://schemas.openxmlformats.org/drawingml/2006/table">
            <a:tbl>
              <a:tblPr>
                <a:tableStyleId>{5C22544A-7EE6-4342-B048-85BDC9FD1C3A}</a:tableStyleId>
              </a:tblPr>
              <a:tblGrid>
                <a:gridCol w="2693661">
                  <a:extLst>
                    <a:ext uri="{9D8B030D-6E8A-4147-A177-3AD203B41FA5}">
                      <a16:colId xmlns:a16="http://schemas.microsoft.com/office/drawing/2014/main" val="2549460202"/>
                    </a:ext>
                  </a:extLst>
                </a:gridCol>
                <a:gridCol w="3257679">
                  <a:extLst>
                    <a:ext uri="{9D8B030D-6E8A-4147-A177-3AD203B41FA5}">
                      <a16:colId xmlns:a16="http://schemas.microsoft.com/office/drawing/2014/main" val="4145528574"/>
                    </a:ext>
                  </a:extLst>
                </a:gridCol>
                <a:gridCol w="2689456">
                  <a:extLst>
                    <a:ext uri="{9D8B030D-6E8A-4147-A177-3AD203B41FA5}">
                      <a16:colId xmlns:a16="http://schemas.microsoft.com/office/drawing/2014/main" val="1792610151"/>
                    </a:ext>
                  </a:extLst>
                </a:gridCol>
                <a:gridCol w="3024462">
                  <a:extLst>
                    <a:ext uri="{9D8B030D-6E8A-4147-A177-3AD203B41FA5}">
                      <a16:colId xmlns:a16="http://schemas.microsoft.com/office/drawing/2014/main" val="4208850990"/>
                    </a:ext>
                  </a:extLst>
                </a:gridCol>
              </a:tblGrid>
              <a:tr h="325122">
                <a:tc>
                  <a:txBody>
                    <a:bodyPr/>
                    <a:lstStyle/>
                    <a:p>
                      <a:pPr algn="ctr" fontAlgn="auto">
                        <a:lnSpc>
                          <a:spcPts val="2600"/>
                        </a:lnSpc>
                        <a:spcAft>
                          <a:spcPts val="0"/>
                        </a:spcAft>
                      </a:pPr>
                      <a:r>
                        <a:rPr lang="zh-CN" sz="700" kern="0">
                          <a:effectLst/>
                        </a:rPr>
                        <a:t>用例</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用例序号</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用例描述</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备注</a:t>
                      </a:r>
                      <a:endParaRPr lang="zh-CN" sz="700" kern="150">
                        <a:effectLst/>
                        <a:latin typeface="Liberation Serif"/>
                        <a:ea typeface="等线" panose="02010600030101010101" pitchFamily="2" charset="-122"/>
                        <a:cs typeface="FreeSans"/>
                      </a:endParaRPr>
                    </a:p>
                  </a:txBody>
                  <a:tcPr marL="42409" marR="42409" marT="0" marB="0"/>
                </a:tc>
                <a:extLst>
                  <a:ext uri="{0D108BD9-81ED-4DB2-BD59-A6C34878D82A}">
                    <a16:rowId xmlns:a16="http://schemas.microsoft.com/office/drawing/2014/main" val="1912834258"/>
                  </a:ext>
                </a:extLst>
              </a:tr>
              <a:tr h="457622">
                <a:tc>
                  <a:txBody>
                    <a:bodyPr/>
                    <a:lstStyle/>
                    <a:p>
                      <a:pPr algn="ctr" fontAlgn="auto">
                        <a:lnSpc>
                          <a:spcPts val="2600"/>
                        </a:lnSpc>
                        <a:spcAft>
                          <a:spcPts val="0"/>
                        </a:spcAft>
                      </a:pPr>
                      <a:r>
                        <a:rPr lang="zh-CN" sz="700" kern="0">
                          <a:effectLst/>
                        </a:rPr>
                        <a:t>查看评论</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en-US" sz="700" kern="0" dirty="0">
                          <a:effectLst/>
                        </a:rPr>
                        <a:t>001</a:t>
                      </a:r>
                      <a:endParaRPr lang="zh-CN" sz="700" kern="150" dirty="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管理员后台查看评论的操作</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无</a:t>
                      </a:r>
                      <a:endParaRPr lang="zh-CN" sz="700" kern="150">
                        <a:effectLst/>
                        <a:latin typeface="Liberation Serif"/>
                        <a:ea typeface="等线" panose="02010600030101010101" pitchFamily="2" charset="-122"/>
                        <a:cs typeface="FreeSans"/>
                      </a:endParaRPr>
                    </a:p>
                  </a:txBody>
                  <a:tcPr marL="42409" marR="42409" marT="0" marB="0"/>
                </a:tc>
                <a:extLst>
                  <a:ext uri="{0D108BD9-81ED-4DB2-BD59-A6C34878D82A}">
                    <a16:rowId xmlns:a16="http://schemas.microsoft.com/office/drawing/2014/main" val="2209805802"/>
                  </a:ext>
                </a:extLst>
              </a:tr>
              <a:tr h="489187">
                <a:tc>
                  <a:txBody>
                    <a:bodyPr/>
                    <a:lstStyle/>
                    <a:p>
                      <a:pPr algn="ctr" fontAlgn="auto">
                        <a:lnSpc>
                          <a:spcPts val="2600"/>
                        </a:lnSpc>
                        <a:spcAft>
                          <a:spcPts val="0"/>
                        </a:spcAft>
                      </a:pPr>
                      <a:r>
                        <a:rPr lang="zh-CN" sz="700" kern="0" dirty="0">
                          <a:effectLst/>
                        </a:rPr>
                        <a:t>删除评论</a:t>
                      </a:r>
                      <a:endParaRPr lang="zh-CN" sz="700" kern="150" dirty="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en-US" sz="700" kern="0">
                          <a:effectLst/>
                        </a:rPr>
                        <a:t>002</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管理员删除浏览人的评论的操作</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无</a:t>
                      </a:r>
                      <a:endParaRPr lang="zh-CN" sz="700" kern="150">
                        <a:effectLst/>
                        <a:latin typeface="Liberation Serif"/>
                        <a:ea typeface="等线" panose="02010600030101010101" pitchFamily="2" charset="-122"/>
                        <a:cs typeface="FreeSans"/>
                      </a:endParaRPr>
                    </a:p>
                  </a:txBody>
                  <a:tcPr marL="42409" marR="42409" marT="0" marB="0"/>
                </a:tc>
                <a:extLst>
                  <a:ext uri="{0D108BD9-81ED-4DB2-BD59-A6C34878D82A}">
                    <a16:rowId xmlns:a16="http://schemas.microsoft.com/office/drawing/2014/main" val="2020610231"/>
                  </a:ext>
                </a:extLst>
              </a:tr>
              <a:tr h="497292">
                <a:tc>
                  <a:txBody>
                    <a:bodyPr/>
                    <a:lstStyle/>
                    <a:p>
                      <a:pPr algn="ctr" fontAlgn="auto">
                        <a:lnSpc>
                          <a:spcPts val="2600"/>
                        </a:lnSpc>
                        <a:spcAft>
                          <a:spcPts val="0"/>
                        </a:spcAft>
                      </a:pPr>
                      <a:r>
                        <a:rPr lang="zh-CN" sz="700" kern="0">
                          <a:effectLst/>
                        </a:rPr>
                        <a:t>登录</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en-US" sz="700" kern="0" dirty="0">
                          <a:effectLst/>
                        </a:rPr>
                        <a:t>003</a:t>
                      </a:r>
                      <a:endParaRPr lang="zh-CN" sz="700" kern="150" dirty="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dirty="0">
                          <a:effectLst/>
                        </a:rPr>
                        <a:t>管理员登录后台管理页面</a:t>
                      </a:r>
                      <a:endParaRPr lang="zh-CN" sz="700" kern="150" dirty="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dirty="0">
                          <a:effectLst/>
                        </a:rPr>
                        <a:t>无</a:t>
                      </a:r>
                      <a:endParaRPr lang="zh-CN" sz="700" kern="150" dirty="0">
                        <a:effectLst/>
                        <a:latin typeface="Liberation Serif"/>
                        <a:ea typeface="等线" panose="02010600030101010101" pitchFamily="2" charset="-122"/>
                        <a:cs typeface="FreeSans"/>
                      </a:endParaRPr>
                    </a:p>
                  </a:txBody>
                  <a:tcPr marL="42409" marR="42409" marT="0" marB="0"/>
                </a:tc>
                <a:extLst>
                  <a:ext uri="{0D108BD9-81ED-4DB2-BD59-A6C34878D82A}">
                    <a16:rowId xmlns:a16="http://schemas.microsoft.com/office/drawing/2014/main" val="1906881310"/>
                  </a:ext>
                </a:extLst>
              </a:tr>
              <a:tr h="325122">
                <a:tc>
                  <a:txBody>
                    <a:bodyPr/>
                    <a:lstStyle/>
                    <a:p>
                      <a:pPr algn="ctr" fontAlgn="auto">
                        <a:lnSpc>
                          <a:spcPts val="2600"/>
                        </a:lnSpc>
                        <a:spcAft>
                          <a:spcPts val="0"/>
                        </a:spcAft>
                      </a:pPr>
                      <a:r>
                        <a:rPr lang="zh-CN" sz="700" kern="0">
                          <a:effectLst/>
                        </a:rPr>
                        <a:t>修改密码</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en-US" sz="700" kern="0" dirty="0">
                          <a:effectLst/>
                        </a:rPr>
                        <a:t>004</a:t>
                      </a:r>
                      <a:endParaRPr lang="zh-CN" sz="700" kern="150" dirty="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管理员修改账户密码</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无</a:t>
                      </a:r>
                      <a:endParaRPr lang="zh-CN" sz="700" kern="150">
                        <a:effectLst/>
                        <a:latin typeface="Liberation Serif"/>
                        <a:ea typeface="等线" panose="02010600030101010101" pitchFamily="2" charset="-122"/>
                        <a:cs typeface="FreeSans"/>
                      </a:endParaRPr>
                    </a:p>
                  </a:txBody>
                  <a:tcPr marL="42409" marR="42409" marT="0" marB="0"/>
                </a:tc>
                <a:extLst>
                  <a:ext uri="{0D108BD9-81ED-4DB2-BD59-A6C34878D82A}">
                    <a16:rowId xmlns:a16="http://schemas.microsoft.com/office/drawing/2014/main" val="1525931077"/>
                  </a:ext>
                </a:extLst>
              </a:tr>
              <a:tr h="457622">
                <a:tc>
                  <a:txBody>
                    <a:bodyPr/>
                    <a:lstStyle/>
                    <a:p>
                      <a:pPr algn="ctr" fontAlgn="auto">
                        <a:lnSpc>
                          <a:spcPts val="2600"/>
                        </a:lnSpc>
                        <a:spcAft>
                          <a:spcPts val="0"/>
                        </a:spcAft>
                      </a:pPr>
                      <a:r>
                        <a:rPr lang="zh-CN" sz="700" kern="0">
                          <a:effectLst/>
                        </a:rPr>
                        <a:t>发表评论</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en-US" sz="700" kern="0">
                          <a:effectLst/>
                        </a:rPr>
                        <a:t>005</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管理员后台发表文章评论</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无</a:t>
                      </a:r>
                      <a:endParaRPr lang="zh-CN" sz="700" kern="150">
                        <a:effectLst/>
                        <a:latin typeface="Liberation Serif"/>
                        <a:ea typeface="等线" panose="02010600030101010101" pitchFamily="2" charset="-122"/>
                        <a:cs typeface="FreeSans"/>
                      </a:endParaRPr>
                    </a:p>
                  </a:txBody>
                  <a:tcPr marL="42409" marR="42409" marT="0" marB="0"/>
                </a:tc>
                <a:extLst>
                  <a:ext uri="{0D108BD9-81ED-4DB2-BD59-A6C34878D82A}">
                    <a16:rowId xmlns:a16="http://schemas.microsoft.com/office/drawing/2014/main" val="3080437891"/>
                  </a:ext>
                </a:extLst>
              </a:tr>
              <a:tr h="457622">
                <a:tc>
                  <a:txBody>
                    <a:bodyPr/>
                    <a:lstStyle/>
                    <a:p>
                      <a:pPr algn="ctr" fontAlgn="auto">
                        <a:lnSpc>
                          <a:spcPts val="2600"/>
                        </a:lnSpc>
                        <a:spcAft>
                          <a:spcPts val="0"/>
                        </a:spcAft>
                      </a:pPr>
                      <a:r>
                        <a:rPr lang="zh-CN" sz="700" kern="0">
                          <a:effectLst/>
                        </a:rPr>
                        <a:t>查看文章</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en-US" sz="700" kern="0">
                          <a:effectLst/>
                        </a:rPr>
                        <a:t>006</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管理员在后台查看已发表的文章</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无</a:t>
                      </a:r>
                      <a:endParaRPr lang="zh-CN" sz="700" kern="150">
                        <a:effectLst/>
                        <a:latin typeface="Liberation Serif"/>
                        <a:ea typeface="等线" panose="02010600030101010101" pitchFamily="2" charset="-122"/>
                        <a:cs typeface="FreeSans"/>
                      </a:endParaRPr>
                    </a:p>
                  </a:txBody>
                  <a:tcPr marL="42409" marR="42409" marT="0" marB="0"/>
                </a:tc>
                <a:extLst>
                  <a:ext uri="{0D108BD9-81ED-4DB2-BD59-A6C34878D82A}">
                    <a16:rowId xmlns:a16="http://schemas.microsoft.com/office/drawing/2014/main" val="3058065139"/>
                  </a:ext>
                </a:extLst>
              </a:tr>
              <a:tr h="325122">
                <a:tc>
                  <a:txBody>
                    <a:bodyPr/>
                    <a:lstStyle/>
                    <a:p>
                      <a:pPr algn="ctr" fontAlgn="auto">
                        <a:lnSpc>
                          <a:spcPts val="2600"/>
                        </a:lnSpc>
                        <a:spcAft>
                          <a:spcPts val="0"/>
                        </a:spcAft>
                      </a:pPr>
                      <a:r>
                        <a:rPr lang="zh-CN" sz="700" kern="0">
                          <a:effectLst/>
                        </a:rPr>
                        <a:t>发表文章</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en-US" sz="700" kern="0">
                          <a:effectLst/>
                        </a:rPr>
                        <a:t>007</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管理员发布新文章</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无</a:t>
                      </a:r>
                      <a:endParaRPr lang="zh-CN" sz="700" kern="150">
                        <a:effectLst/>
                        <a:latin typeface="Liberation Serif"/>
                        <a:ea typeface="等线" panose="02010600030101010101" pitchFamily="2" charset="-122"/>
                        <a:cs typeface="FreeSans"/>
                      </a:endParaRPr>
                    </a:p>
                  </a:txBody>
                  <a:tcPr marL="42409" marR="42409" marT="0" marB="0"/>
                </a:tc>
                <a:extLst>
                  <a:ext uri="{0D108BD9-81ED-4DB2-BD59-A6C34878D82A}">
                    <a16:rowId xmlns:a16="http://schemas.microsoft.com/office/drawing/2014/main" val="885967007"/>
                  </a:ext>
                </a:extLst>
              </a:tr>
              <a:tr h="457622">
                <a:tc>
                  <a:txBody>
                    <a:bodyPr/>
                    <a:lstStyle/>
                    <a:p>
                      <a:pPr algn="ctr" fontAlgn="auto">
                        <a:lnSpc>
                          <a:spcPts val="2600"/>
                        </a:lnSpc>
                        <a:spcAft>
                          <a:spcPts val="0"/>
                        </a:spcAft>
                      </a:pPr>
                      <a:r>
                        <a:rPr lang="zh-CN" sz="700" kern="0">
                          <a:effectLst/>
                        </a:rPr>
                        <a:t>修改文章</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en-US" sz="700" kern="0">
                          <a:effectLst/>
                        </a:rPr>
                        <a:t>008</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管理员修改已经发布的文章</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无</a:t>
                      </a:r>
                      <a:endParaRPr lang="zh-CN" sz="700" kern="150">
                        <a:effectLst/>
                        <a:latin typeface="Liberation Serif"/>
                        <a:ea typeface="等线" panose="02010600030101010101" pitchFamily="2" charset="-122"/>
                        <a:cs typeface="FreeSans"/>
                      </a:endParaRPr>
                    </a:p>
                  </a:txBody>
                  <a:tcPr marL="42409" marR="42409" marT="0" marB="0"/>
                </a:tc>
                <a:extLst>
                  <a:ext uri="{0D108BD9-81ED-4DB2-BD59-A6C34878D82A}">
                    <a16:rowId xmlns:a16="http://schemas.microsoft.com/office/drawing/2014/main" val="2701957505"/>
                  </a:ext>
                </a:extLst>
              </a:tr>
              <a:tr h="457622">
                <a:tc>
                  <a:txBody>
                    <a:bodyPr/>
                    <a:lstStyle/>
                    <a:p>
                      <a:pPr algn="ctr" fontAlgn="auto">
                        <a:lnSpc>
                          <a:spcPts val="2600"/>
                        </a:lnSpc>
                        <a:spcAft>
                          <a:spcPts val="0"/>
                        </a:spcAft>
                      </a:pPr>
                      <a:r>
                        <a:rPr lang="zh-CN" sz="700" kern="0">
                          <a:effectLst/>
                        </a:rPr>
                        <a:t>创建友情链接</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en-US" sz="700" kern="0">
                          <a:effectLst/>
                        </a:rPr>
                        <a:t>009</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管理员创建一个友情链接可连接其他网页</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无</a:t>
                      </a:r>
                      <a:endParaRPr lang="zh-CN" sz="700" kern="150">
                        <a:effectLst/>
                        <a:latin typeface="Liberation Serif"/>
                        <a:ea typeface="等线" panose="02010600030101010101" pitchFamily="2" charset="-122"/>
                        <a:cs typeface="FreeSans"/>
                      </a:endParaRPr>
                    </a:p>
                  </a:txBody>
                  <a:tcPr marL="42409" marR="42409" marT="0" marB="0"/>
                </a:tc>
                <a:extLst>
                  <a:ext uri="{0D108BD9-81ED-4DB2-BD59-A6C34878D82A}">
                    <a16:rowId xmlns:a16="http://schemas.microsoft.com/office/drawing/2014/main" val="3021341817"/>
                  </a:ext>
                </a:extLst>
              </a:tr>
              <a:tr h="457622">
                <a:tc>
                  <a:txBody>
                    <a:bodyPr/>
                    <a:lstStyle/>
                    <a:p>
                      <a:pPr algn="ctr" fontAlgn="auto">
                        <a:lnSpc>
                          <a:spcPts val="2600"/>
                        </a:lnSpc>
                        <a:spcAft>
                          <a:spcPts val="0"/>
                        </a:spcAft>
                      </a:pPr>
                      <a:r>
                        <a:rPr lang="zh-CN" sz="700" kern="0">
                          <a:effectLst/>
                        </a:rPr>
                        <a:t>创建文章分类</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en-US" sz="700" kern="0">
                          <a:effectLst/>
                        </a:rPr>
                        <a:t>010</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管理员创建新的文章类别</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无</a:t>
                      </a:r>
                      <a:endParaRPr lang="zh-CN" sz="700" kern="150">
                        <a:effectLst/>
                        <a:latin typeface="Liberation Serif"/>
                        <a:ea typeface="等线" panose="02010600030101010101" pitchFamily="2" charset="-122"/>
                        <a:cs typeface="FreeSans"/>
                      </a:endParaRPr>
                    </a:p>
                  </a:txBody>
                  <a:tcPr marL="42409" marR="42409" marT="0" marB="0"/>
                </a:tc>
                <a:extLst>
                  <a:ext uri="{0D108BD9-81ED-4DB2-BD59-A6C34878D82A}">
                    <a16:rowId xmlns:a16="http://schemas.microsoft.com/office/drawing/2014/main" val="3627951138"/>
                  </a:ext>
                </a:extLst>
              </a:tr>
              <a:tr h="457622">
                <a:tc>
                  <a:txBody>
                    <a:bodyPr/>
                    <a:lstStyle/>
                    <a:p>
                      <a:pPr algn="ctr" fontAlgn="auto">
                        <a:lnSpc>
                          <a:spcPts val="2600"/>
                        </a:lnSpc>
                        <a:spcAft>
                          <a:spcPts val="0"/>
                        </a:spcAft>
                      </a:pPr>
                      <a:r>
                        <a:rPr lang="zh-CN" sz="700" kern="0">
                          <a:effectLst/>
                        </a:rPr>
                        <a:t>查看文章分类</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en-US" sz="700" kern="0">
                          <a:effectLst/>
                        </a:rPr>
                        <a:t>011</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管理员后台查看文章所属类别</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无</a:t>
                      </a:r>
                      <a:endParaRPr lang="zh-CN" sz="700" kern="150">
                        <a:effectLst/>
                        <a:latin typeface="Liberation Serif"/>
                        <a:ea typeface="等线" panose="02010600030101010101" pitchFamily="2" charset="-122"/>
                        <a:cs typeface="FreeSans"/>
                      </a:endParaRPr>
                    </a:p>
                  </a:txBody>
                  <a:tcPr marL="42409" marR="42409" marT="0" marB="0"/>
                </a:tc>
                <a:extLst>
                  <a:ext uri="{0D108BD9-81ED-4DB2-BD59-A6C34878D82A}">
                    <a16:rowId xmlns:a16="http://schemas.microsoft.com/office/drawing/2014/main" val="1236922092"/>
                  </a:ext>
                </a:extLst>
              </a:tr>
              <a:tr h="457622">
                <a:tc>
                  <a:txBody>
                    <a:bodyPr/>
                    <a:lstStyle/>
                    <a:p>
                      <a:pPr algn="ctr" fontAlgn="auto">
                        <a:lnSpc>
                          <a:spcPts val="2600"/>
                        </a:lnSpc>
                        <a:spcAft>
                          <a:spcPts val="0"/>
                        </a:spcAft>
                      </a:pPr>
                      <a:r>
                        <a:rPr lang="zh-CN" sz="700" kern="0">
                          <a:effectLst/>
                        </a:rPr>
                        <a:t>设置文章分类</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en-US" sz="700" kern="0">
                          <a:effectLst/>
                        </a:rPr>
                        <a:t>012</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a:effectLst/>
                        </a:rPr>
                        <a:t>管理员后台修改文章所属类别</a:t>
                      </a:r>
                      <a:endParaRPr lang="zh-CN" sz="700" kern="150">
                        <a:effectLst/>
                        <a:latin typeface="Liberation Serif"/>
                        <a:ea typeface="等线" panose="02010600030101010101" pitchFamily="2" charset="-122"/>
                        <a:cs typeface="FreeSans"/>
                      </a:endParaRPr>
                    </a:p>
                  </a:txBody>
                  <a:tcPr marL="42409" marR="42409" marT="0" marB="0"/>
                </a:tc>
                <a:tc>
                  <a:txBody>
                    <a:bodyPr/>
                    <a:lstStyle/>
                    <a:p>
                      <a:pPr algn="ctr" fontAlgn="auto">
                        <a:lnSpc>
                          <a:spcPts val="2600"/>
                        </a:lnSpc>
                        <a:spcAft>
                          <a:spcPts val="0"/>
                        </a:spcAft>
                      </a:pPr>
                      <a:r>
                        <a:rPr lang="zh-CN" sz="700" kern="0" dirty="0">
                          <a:effectLst/>
                        </a:rPr>
                        <a:t>无</a:t>
                      </a:r>
                      <a:endParaRPr lang="zh-CN" sz="700" kern="150" dirty="0">
                        <a:effectLst/>
                        <a:latin typeface="Liberation Serif"/>
                        <a:ea typeface="等线" panose="02010600030101010101" pitchFamily="2" charset="-122"/>
                        <a:cs typeface="FreeSans"/>
                      </a:endParaRPr>
                    </a:p>
                  </a:txBody>
                  <a:tcPr marL="42409" marR="42409" marT="0" marB="0"/>
                </a:tc>
                <a:extLst>
                  <a:ext uri="{0D108BD9-81ED-4DB2-BD59-A6C34878D82A}">
                    <a16:rowId xmlns:a16="http://schemas.microsoft.com/office/drawing/2014/main" val="3405766107"/>
                  </a:ext>
                </a:extLst>
              </a:tr>
            </a:tbl>
          </a:graphicData>
        </a:graphic>
      </p:graphicFrame>
    </p:spTree>
    <p:extLst>
      <p:ext uri="{BB962C8B-B14F-4D97-AF65-F5344CB8AC3E}">
        <p14:creationId xmlns:p14="http://schemas.microsoft.com/office/powerpoint/2010/main" val="1734646111"/>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DD32B0C1-35B1-425D-B9BB-2951E56EE38D}"/>
              </a:ext>
            </a:extLst>
          </p:cNvPr>
          <p:cNvGrpSpPr/>
          <p:nvPr/>
        </p:nvGrpSpPr>
        <p:grpSpPr>
          <a:xfrm>
            <a:off x="879895" y="1243601"/>
            <a:ext cx="8381255" cy="5068415"/>
            <a:chOff x="617121" y="1242366"/>
            <a:chExt cx="8381255" cy="5068415"/>
          </a:xfrm>
        </p:grpSpPr>
        <p:sp>
          <p:nvSpPr>
            <p:cNvPr id="37" name="矩形 36">
              <a:extLst>
                <a:ext uri="{FF2B5EF4-FFF2-40B4-BE49-F238E27FC236}">
                  <a16:creationId xmlns:a16="http://schemas.microsoft.com/office/drawing/2014/main" id="{0992B5CF-0F38-4683-8B5D-7ACDE15D83E2}"/>
                </a:ext>
              </a:extLst>
            </p:cNvPr>
            <p:cNvSpPr/>
            <p:nvPr/>
          </p:nvSpPr>
          <p:spPr>
            <a:xfrm>
              <a:off x="617121" y="1242366"/>
              <a:ext cx="7092078" cy="50684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nvGrpSpPr>
            <p:cNvPr id="2" name="组合 1">
              <a:extLst>
                <a:ext uri="{FF2B5EF4-FFF2-40B4-BE49-F238E27FC236}">
                  <a16:creationId xmlns:a16="http://schemas.microsoft.com/office/drawing/2014/main" id="{A9C33385-0CE7-4242-8D73-0EACA1B8644C}"/>
                </a:ext>
              </a:extLst>
            </p:cNvPr>
            <p:cNvGrpSpPr/>
            <p:nvPr/>
          </p:nvGrpSpPr>
          <p:grpSpPr>
            <a:xfrm>
              <a:off x="8275101" y="1282918"/>
              <a:ext cx="723275" cy="3221166"/>
              <a:chOff x="8275101" y="1282918"/>
              <a:chExt cx="723275" cy="3221166"/>
            </a:xfrm>
          </p:grpSpPr>
          <p:sp>
            <p:nvSpPr>
              <p:cNvPr id="16" name="椭圆 15">
                <a:extLst>
                  <a:ext uri="{FF2B5EF4-FFF2-40B4-BE49-F238E27FC236}">
                    <a16:creationId xmlns:a16="http://schemas.microsoft.com/office/drawing/2014/main" id="{CFDE1261-FC59-4F88-9AD9-075008910AD0}"/>
                  </a:ext>
                </a:extLst>
              </p:cNvPr>
              <p:cNvSpPr/>
              <p:nvPr/>
            </p:nvSpPr>
            <p:spPr>
              <a:xfrm>
                <a:off x="8312889" y="1282918"/>
                <a:ext cx="647700" cy="647700"/>
              </a:xfrm>
              <a:prstGeom prst="ellipse">
                <a:avLst/>
              </a:prstGeom>
              <a:solidFill>
                <a:schemeClr val="bg1">
                  <a:lumMod val="9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22" name="文本框 21">
                <a:extLst>
                  <a:ext uri="{FF2B5EF4-FFF2-40B4-BE49-F238E27FC236}">
                    <a16:creationId xmlns:a16="http://schemas.microsoft.com/office/drawing/2014/main" id="{00F2ACEA-DA19-4D28-BD0E-FFD744BA8306}"/>
                  </a:ext>
                </a:extLst>
              </p:cNvPr>
              <p:cNvSpPr txBox="1"/>
              <p:nvPr/>
            </p:nvSpPr>
            <p:spPr>
              <a:xfrm>
                <a:off x="8275101" y="3857753"/>
                <a:ext cx="723275" cy="646331"/>
              </a:xfrm>
              <a:prstGeom prst="rect">
                <a:avLst/>
              </a:prstGeom>
              <a:solidFill>
                <a:schemeClr val="accent1"/>
              </a:solidFill>
            </p:spPr>
            <p:txBody>
              <a:bodyPr wrap="none" rtlCol="0">
                <a:spAutoFit/>
              </a:bodyPr>
              <a:lstStyle/>
              <a:p>
                <a:pPr algn="just"/>
                <a:r>
                  <a:rPr lang="en-US" altLang="zh-CN" sz="3600"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02</a:t>
                </a:r>
                <a:endParaRPr lang="zh-CN" altLang="en-US" sz="3600"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grpSp>
      <p:cxnSp>
        <p:nvCxnSpPr>
          <p:cNvPr id="39" name="直接连接符 4">
            <a:extLst>
              <a:ext uri="{FF2B5EF4-FFF2-40B4-BE49-F238E27FC236}">
                <a16:creationId xmlns:a16="http://schemas.microsoft.com/office/drawing/2014/main" id="{19D57378-5709-4CF1-BC78-945260D6A174}"/>
              </a:ext>
            </a:extLst>
          </p:cNvPr>
          <p:cNvCxnSpPr/>
          <p:nvPr/>
        </p:nvCxnSpPr>
        <p:spPr>
          <a:xfrm>
            <a:off x="1621845" y="740701"/>
            <a:ext cx="10570156"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0" name="文本框 39">
            <a:extLst>
              <a:ext uri="{FF2B5EF4-FFF2-40B4-BE49-F238E27FC236}">
                <a16:creationId xmlns:a16="http://schemas.microsoft.com/office/drawing/2014/main" id="{BD6F3663-F451-47A5-B505-408900BBCDAB}"/>
              </a:ext>
            </a:extLst>
          </p:cNvPr>
          <p:cNvSpPr txBox="1"/>
          <p:nvPr/>
        </p:nvSpPr>
        <p:spPr>
          <a:xfrm>
            <a:off x="10144125" y="166525"/>
            <a:ext cx="898900" cy="430374"/>
          </a:xfrm>
          <a:prstGeom prst="rect">
            <a:avLst/>
          </a:prstGeom>
          <a:noFill/>
        </p:spPr>
        <p:txBody>
          <a:bodyPr wrap="none" rtlCol="0" anchor="ctr">
            <a:spAutoFit/>
          </a:bodyPr>
          <a:lstStyle/>
          <a:p>
            <a:pPr marL="0" marR="0" lvl="0" indent="0" algn="l" defTabSz="914400" rtl="0" eaLnBrk="0" fontAlgn="base" latinLnBrk="0" hangingPunct="0">
              <a:lnSpc>
                <a:spcPct val="120000"/>
              </a:lnSpc>
              <a:spcBef>
                <a:spcPct val="0"/>
              </a:spcBef>
              <a:spcAft>
                <a:spcPct val="0"/>
              </a:spcAft>
              <a:buClrTx/>
              <a:buSzTx/>
              <a:buFont typeface="Arial" panose="020B0604020202020204" pitchFamily="34" charset="0"/>
              <a:buNone/>
              <a:tabLst/>
              <a:defRPr/>
            </a:pPr>
            <a:r>
              <a:rPr kumimoji="0" lang="en-US" altLang="zh-CN" sz="2000" b="1"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rPr>
              <a:t>BLOG</a:t>
            </a:r>
            <a:endParaRPr kumimoji="0" lang="zh-CN" altLang="en-US" sz="2000" b="1" i="0" u="none" strike="noStrike" kern="1200" cap="none" spc="0" normalizeH="0" baseline="0" noProof="0" dirty="0">
              <a:ln>
                <a:noFill/>
              </a:ln>
              <a:solidFill>
                <a:schemeClr val="accent2"/>
              </a:solidFill>
              <a:effectLst/>
              <a:uLnTx/>
              <a:uFillTx/>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41" name="矩形 40">
            <a:extLst>
              <a:ext uri="{FF2B5EF4-FFF2-40B4-BE49-F238E27FC236}">
                <a16:creationId xmlns:a16="http://schemas.microsoft.com/office/drawing/2014/main" id="{6B0405CF-A166-4856-B0E9-314D00636777}"/>
              </a:ext>
            </a:extLst>
          </p:cNvPr>
          <p:cNvSpPr/>
          <p:nvPr/>
        </p:nvSpPr>
        <p:spPr>
          <a:xfrm>
            <a:off x="1621845" y="119576"/>
            <a:ext cx="2571251" cy="6661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dist" eaLnBrk="0" fontAlgn="base" hangingPunct="0">
              <a:spcBef>
                <a:spcPct val="0"/>
              </a:spcBef>
              <a:spcAft>
                <a:spcPct val="0"/>
              </a:spcAft>
              <a:defRPr/>
            </a:pPr>
            <a:r>
              <a:rPr lang="zh-CN" altLang="en-US" sz="2000" b="1" dirty="0">
                <a:solidFill>
                  <a:schemeClr val="accent2"/>
                </a:solidFill>
                <a:latin typeface="Source Han Serif SC" panose="02020400000000000000" pitchFamily="18" charset="-122"/>
                <a:ea typeface="Source Han Serif SC" panose="02020400000000000000" pitchFamily="18" charset="-122"/>
                <a:sym typeface="Source Han Serif SC" panose="02020400000000000000" pitchFamily="18" charset="-122"/>
              </a:rPr>
              <a:t>完成状态</a:t>
            </a:r>
          </a:p>
        </p:txBody>
      </p:sp>
      <p:graphicFrame>
        <p:nvGraphicFramePr>
          <p:cNvPr id="5" name="表格 4">
            <a:extLst>
              <a:ext uri="{FF2B5EF4-FFF2-40B4-BE49-F238E27FC236}">
                <a16:creationId xmlns:a16="http://schemas.microsoft.com/office/drawing/2014/main" id="{5A01A937-31BB-4493-9E67-585A5BC7B37B}"/>
              </a:ext>
            </a:extLst>
          </p:cNvPr>
          <p:cNvGraphicFramePr>
            <a:graphicFrameLocks noGrp="1"/>
          </p:cNvGraphicFramePr>
          <p:nvPr>
            <p:extLst>
              <p:ext uri="{D42A27DB-BD31-4B8C-83A1-F6EECF244321}">
                <p14:modId xmlns:p14="http://schemas.microsoft.com/office/powerpoint/2010/main" val="837211075"/>
              </p:ext>
            </p:extLst>
          </p:nvPr>
        </p:nvGraphicFramePr>
        <p:xfrm>
          <a:off x="577049" y="929563"/>
          <a:ext cx="11248007" cy="5761898"/>
        </p:xfrm>
        <a:graphic>
          <a:graphicData uri="http://schemas.openxmlformats.org/drawingml/2006/table">
            <a:tbl>
              <a:tblPr>
                <a:tableStyleId>{5C22544A-7EE6-4342-B048-85BDC9FD1C3A}</a:tableStyleId>
              </a:tblPr>
              <a:tblGrid>
                <a:gridCol w="2808497">
                  <a:extLst>
                    <a:ext uri="{9D8B030D-6E8A-4147-A177-3AD203B41FA5}">
                      <a16:colId xmlns:a16="http://schemas.microsoft.com/office/drawing/2014/main" val="2996492325"/>
                    </a:ext>
                  </a:extLst>
                </a:gridCol>
                <a:gridCol w="2812002">
                  <a:extLst>
                    <a:ext uri="{9D8B030D-6E8A-4147-A177-3AD203B41FA5}">
                      <a16:colId xmlns:a16="http://schemas.microsoft.com/office/drawing/2014/main" val="861773662"/>
                    </a:ext>
                  </a:extLst>
                </a:gridCol>
                <a:gridCol w="2817842">
                  <a:extLst>
                    <a:ext uri="{9D8B030D-6E8A-4147-A177-3AD203B41FA5}">
                      <a16:colId xmlns:a16="http://schemas.microsoft.com/office/drawing/2014/main" val="2071219838"/>
                    </a:ext>
                  </a:extLst>
                </a:gridCol>
                <a:gridCol w="2809666">
                  <a:extLst>
                    <a:ext uri="{9D8B030D-6E8A-4147-A177-3AD203B41FA5}">
                      <a16:colId xmlns:a16="http://schemas.microsoft.com/office/drawing/2014/main" val="886025178"/>
                    </a:ext>
                  </a:extLst>
                </a:gridCol>
              </a:tblGrid>
              <a:tr h="536133">
                <a:tc>
                  <a:txBody>
                    <a:bodyPr/>
                    <a:lstStyle/>
                    <a:p>
                      <a:pPr algn="ctr" fontAlgn="auto">
                        <a:lnSpc>
                          <a:spcPts val="2600"/>
                        </a:lnSpc>
                        <a:spcAft>
                          <a:spcPts val="0"/>
                        </a:spcAft>
                      </a:pPr>
                      <a:r>
                        <a:rPr lang="zh-CN" sz="1200" kern="0">
                          <a:effectLst/>
                        </a:rPr>
                        <a:t>用例</a:t>
                      </a:r>
                      <a:endParaRPr lang="zh-CN" sz="1200" kern="150">
                        <a:effectLst/>
                        <a:latin typeface="Liberation Serif"/>
                        <a:ea typeface="等线" panose="02010600030101010101" pitchFamily="2" charset="-122"/>
                        <a:cs typeface="FreeSans"/>
                      </a:endParaRPr>
                    </a:p>
                  </a:txBody>
                  <a:tcPr marL="68580" marR="68580" marT="0" marB="0"/>
                </a:tc>
                <a:tc>
                  <a:txBody>
                    <a:bodyPr/>
                    <a:lstStyle/>
                    <a:p>
                      <a:pPr algn="ctr" fontAlgn="auto">
                        <a:lnSpc>
                          <a:spcPts val="2600"/>
                        </a:lnSpc>
                        <a:spcAft>
                          <a:spcPts val="0"/>
                        </a:spcAft>
                      </a:pPr>
                      <a:r>
                        <a:rPr lang="zh-CN" sz="1200" kern="0">
                          <a:effectLst/>
                        </a:rPr>
                        <a:t>用例序号</a:t>
                      </a:r>
                      <a:endParaRPr lang="zh-CN" sz="1200" kern="150">
                        <a:effectLst/>
                        <a:latin typeface="Liberation Serif"/>
                        <a:ea typeface="等线" panose="02010600030101010101" pitchFamily="2" charset="-122"/>
                        <a:cs typeface="FreeSans"/>
                      </a:endParaRPr>
                    </a:p>
                  </a:txBody>
                  <a:tcPr marL="68580" marR="68580" marT="0" marB="0"/>
                </a:tc>
                <a:tc>
                  <a:txBody>
                    <a:bodyPr/>
                    <a:lstStyle/>
                    <a:p>
                      <a:pPr algn="ctr" fontAlgn="auto">
                        <a:lnSpc>
                          <a:spcPts val="2600"/>
                        </a:lnSpc>
                        <a:spcAft>
                          <a:spcPts val="0"/>
                        </a:spcAft>
                      </a:pPr>
                      <a:r>
                        <a:rPr lang="zh-CN" sz="1200" kern="0">
                          <a:effectLst/>
                        </a:rPr>
                        <a:t>用例描述</a:t>
                      </a:r>
                      <a:endParaRPr lang="zh-CN" sz="1200" kern="150">
                        <a:effectLst/>
                        <a:latin typeface="Liberation Serif"/>
                        <a:ea typeface="等线" panose="02010600030101010101" pitchFamily="2" charset="-122"/>
                        <a:cs typeface="FreeSans"/>
                      </a:endParaRPr>
                    </a:p>
                  </a:txBody>
                  <a:tcPr marL="68580" marR="68580" marT="0" marB="0"/>
                </a:tc>
                <a:tc>
                  <a:txBody>
                    <a:bodyPr/>
                    <a:lstStyle/>
                    <a:p>
                      <a:pPr algn="ctr" fontAlgn="auto">
                        <a:lnSpc>
                          <a:spcPts val="2600"/>
                        </a:lnSpc>
                        <a:spcAft>
                          <a:spcPts val="0"/>
                        </a:spcAft>
                      </a:pPr>
                      <a:r>
                        <a:rPr lang="zh-CN" sz="1200" kern="0" dirty="0">
                          <a:effectLst/>
                        </a:rPr>
                        <a:t>备注</a:t>
                      </a:r>
                      <a:endParaRPr lang="zh-CN" sz="1200" kern="150" dirty="0">
                        <a:effectLst/>
                        <a:latin typeface="Liberation Serif"/>
                        <a:ea typeface="等线" panose="02010600030101010101" pitchFamily="2" charset="-122"/>
                        <a:cs typeface="FreeSans"/>
                      </a:endParaRPr>
                    </a:p>
                  </a:txBody>
                  <a:tcPr marL="68580" marR="68580" marT="0" marB="0"/>
                </a:tc>
                <a:extLst>
                  <a:ext uri="{0D108BD9-81ED-4DB2-BD59-A6C34878D82A}">
                    <a16:rowId xmlns:a16="http://schemas.microsoft.com/office/drawing/2014/main" val="1928999754"/>
                  </a:ext>
                </a:extLst>
              </a:tr>
              <a:tr h="1152380">
                <a:tc>
                  <a:txBody>
                    <a:bodyPr/>
                    <a:lstStyle/>
                    <a:p>
                      <a:pPr algn="ctr" fontAlgn="auto">
                        <a:lnSpc>
                          <a:spcPts val="2600"/>
                        </a:lnSpc>
                        <a:spcAft>
                          <a:spcPts val="0"/>
                        </a:spcAft>
                      </a:pPr>
                      <a:r>
                        <a:rPr lang="zh-CN" sz="1200" kern="0">
                          <a:effectLst/>
                        </a:rPr>
                        <a:t>查看文章</a:t>
                      </a:r>
                      <a:endParaRPr lang="zh-CN" sz="1200" kern="150">
                        <a:effectLst/>
                        <a:latin typeface="Liberation Serif"/>
                        <a:ea typeface="等线" panose="02010600030101010101" pitchFamily="2" charset="-122"/>
                        <a:cs typeface="FreeSans"/>
                      </a:endParaRPr>
                    </a:p>
                  </a:txBody>
                  <a:tcPr marL="68580" marR="68580" marT="0" marB="0"/>
                </a:tc>
                <a:tc>
                  <a:txBody>
                    <a:bodyPr/>
                    <a:lstStyle/>
                    <a:p>
                      <a:pPr algn="ctr" fontAlgn="auto">
                        <a:lnSpc>
                          <a:spcPts val="2600"/>
                        </a:lnSpc>
                        <a:spcAft>
                          <a:spcPts val="0"/>
                        </a:spcAft>
                      </a:pPr>
                      <a:r>
                        <a:rPr lang="en-US" sz="1200" kern="0">
                          <a:effectLst/>
                        </a:rPr>
                        <a:t>001</a:t>
                      </a:r>
                      <a:endParaRPr lang="zh-CN" sz="1200" kern="150">
                        <a:effectLst/>
                        <a:latin typeface="Liberation Serif"/>
                        <a:ea typeface="等线" panose="02010600030101010101" pitchFamily="2" charset="-122"/>
                        <a:cs typeface="FreeSans"/>
                      </a:endParaRPr>
                    </a:p>
                  </a:txBody>
                  <a:tcPr marL="68580" marR="68580" marT="0" marB="0"/>
                </a:tc>
                <a:tc>
                  <a:txBody>
                    <a:bodyPr/>
                    <a:lstStyle/>
                    <a:p>
                      <a:pPr algn="ctr" fontAlgn="auto">
                        <a:lnSpc>
                          <a:spcPts val="2600"/>
                        </a:lnSpc>
                        <a:spcAft>
                          <a:spcPts val="0"/>
                        </a:spcAft>
                      </a:pPr>
                      <a:r>
                        <a:rPr lang="zh-CN" sz="1200" kern="0">
                          <a:effectLst/>
                        </a:rPr>
                        <a:t>浏览人进入页面浏览文章</a:t>
                      </a:r>
                      <a:endParaRPr lang="zh-CN" sz="1200" kern="150">
                        <a:effectLst/>
                        <a:latin typeface="Liberation Serif"/>
                        <a:ea typeface="等线" panose="02010600030101010101" pitchFamily="2" charset="-122"/>
                        <a:cs typeface="FreeSans"/>
                      </a:endParaRPr>
                    </a:p>
                  </a:txBody>
                  <a:tcPr marL="68580" marR="68580" marT="0" marB="0"/>
                </a:tc>
                <a:tc>
                  <a:txBody>
                    <a:bodyPr/>
                    <a:lstStyle/>
                    <a:p>
                      <a:pPr algn="ctr" fontAlgn="auto">
                        <a:lnSpc>
                          <a:spcPts val="2600"/>
                        </a:lnSpc>
                        <a:spcAft>
                          <a:spcPts val="0"/>
                        </a:spcAft>
                      </a:pPr>
                      <a:r>
                        <a:rPr lang="zh-CN" sz="1200" kern="0">
                          <a:effectLst/>
                        </a:rPr>
                        <a:t>无</a:t>
                      </a:r>
                      <a:endParaRPr lang="zh-CN" sz="1200" kern="150">
                        <a:effectLst/>
                        <a:latin typeface="Liberation Serif"/>
                        <a:ea typeface="等线" panose="02010600030101010101" pitchFamily="2" charset="-122"/>
                        <a:cs typeface="FreeSans"/>
                      </a:endParaRPr>
                    </a:p>
                  </a:txBody>
                  <a:tcPr marL="68580" marR="68580" marT="0" marB="0"/>
                </a:tc>
                <a:extLst>
                  <a:ext uri="{0D108BD9-81ED-4DB2-BD59-A6C34878D82A}">
                    <a16:rowId xmlns:a16="http://schemas.microsoft.com/office/drawing/2014/main" val="951195741"/>
                  </a:ext>
                </a:extLst>
              </a:tr>
              <a:tr h="536133">
                <a:tc>
                  <a:txBody>
                    <a:bodyPr/>
                    <a:lstStyle/>
                    <a:p>
                      <a:pPr algn="ctr" fontAlgn="auto">
                        <a:lnSpc>
                          <a:spcPts val="2600"/>
                        </a:lnSpc>
                        <a:spcAft>
                          <a:spcPts val="0"/>
                        </a:spcAft>
                      </a:pPr>
                      <a:r>
                        <a:rPr lang="zh-CN" sz="1200" kern="0">
                          <a:effectLst/>
                        </a:rPr>
                        <a:t>发表评论</a:t>
                      </a:r>
                      <a:endParaRPr lang="zh-CN" sz="1200" kern="150">
                        <a:effectLst/>
                        <a:latin typeface="Liberation Serif"/>
                        <a:ea typeface="等线" panose="02010600030101010101" pitchFamily="2" charset="-122"/>
                        <a:cs typeface="FreeSans"/>
                      </a:endParaRPr>
                    </a:p>
                  </a:txBody>
                  <a:tcPr marL="68580" marR="68580" marT="0" marB="0"/>
                </a:tc>
                <a:tc>
                  <a:txBody>
                    <a:bodyPr/>
                    <a:lstStyle/>
                    <a:p>
                      <a:pPr algn="ctr" fontAlgn="auto">
                        <a:lnSpc>
                          <a:spcPts val="2600"/>
                        </a:lnSpc>
                        <a:spcAft>
                          <a:spcPts val="0"/>
                        </a:spcAft>
                      </a:pPr>
                      <a:r>
                        <a:rPr lang="en-US" sz="1200" kern="0">
                          <a:effectLst/>
                        </a:rPr>
                        <a:t>002</a:t>
                      </a:r>
                      <a:endParaRPr lang="zh-CN" sz="1200" kern="150">
                        <a:effectLst/>
                        <a:latin typeface="Liberation Serif"/>
                        <a:ea typeface="等线" panose="02010600030101010101" pitchFamily="2" charset="-122"/>
                        <a:cs typeface="FreeSans"/>
                      </a:endParaRPr>
                    </a:p>
                  </a:txBody>
                  <a:tcPr marL="68580" marR="68580" marT="0" marB="0"/>
                </a:tc>
                <a:tc>
                  <a:txBody>
                    <a:bodyPr/>
                    <a:lstStyle/>
                    <a:p>
                      <a:pPr algn="ctr" fontAlgn="auto">
                        <a:lnSpc>
                          <a:spcPts val="2600"/>
                        </a:lnSpc>
                        <a:spcAft>
                          <a:spcPts val="0"/>
                        </a:spcAft>
                      </a:pPr>
                      <a:r>
                        <a:rPr lang="zh-CN" sz="1200" kern="0">
                          <a:effectLst/>
                        </a:rPr>
                        <a:t>浏览人发表评论</a:t>
                      </a:r>
                      <a:endParaRPr lang="zh-CN" sz="1200" kern="150">
                        <a:effectLst/>
                        <a:latin typeface="Liberation Serif"/>
                        <a:ea typeface="等线" panose="02010600030101010101" pitchFamily="2" charset="-122"/>
                        <a:cs typeface="FreeSans"/>
                      </a:endParaRPr>
                    </a:p>
                  </a:txBody>
                  <a:tcPr marL="68580" marR="68580" marT="0" marB="0"/>
                </a:tc>
                <a:tc>
                  <a:txBody>
                    <a:bodyPr/>
                    <a:lstStyle/>
                    <a:p>
                      <a:pPr algn="ctr" fontAlgn="auto">
                        <a:lnSpc>
                          <a:spcPts val="2600"/>
                        </a:lnSpc>
                        <a:spcAft>
                          <a:spcPts val="0"/>
                        </a:spcAft>
                      </a:pPr>
                      <a:r>
                        <a:rPr lang="zh-CN" sz="1200" kern="0">
                          <a:effectLst/>
                        </a:rPr>
                        <a:t>无</a:t>
                      </a:r>
                      <a:endParaRPr lang="zh-CN" sz="1200" kern="150">
                        <a:effectLst/>
                        <a:latin typeface="Liberation Serif"/>
                        <a:ea typeface="等线" panose="02010600030101010101" pitchFamily="2" charset="-122"/>
                        <a:cs typeface="FreeSans"/>
                      </a:endParaRPr>
                    </a:p>
                  </a:txBody>
                  <a:tcPr marL="68580" marR="68580" marT="0" marB="0"/>
                </a:tc>
                <a:extLst>
                  <a:ext uri="{0D108BD9-81ED-4DB2-BD59-A6C34878D82A}">
                    <a16:rowId xmlns:a16="http://schemas.microsoft.com/office/drawing/2014/main" val="3939212122"/>
                  </a:ext>
                </a:extLst>
              </a:tr>
              <a:tr h="2384872">
                <a:tc>
                  <a:txBody>
                    <a:bodyPr/>
                    <a:lstStyle/>
                    <a:p>
                      <a:pPr algn="ctr" fontAlgn="auto">
                        <a:lnSpc>
                          <a:spcPts val="2600"/>
                        </a:lnSpc>
                        <a:spcAft>
                          <a:spcPts val="0"/>
                        </a:spcAft>
                      </a:pPr>
                      <a:r>
                        <a:rPr lang="zh-CN" sz="1200" kern="0">
                          <a:effectLst/>
                        </a:rPr>
                        <a:t>查看文章类别</a:t>
                      </a:r>
                      <a:endParaRPr lang="zh-CN" sz="1200" kern="150">
                        <a:effectLst/>
                        <a:latin typeface="Liberation Serif"/>
                        <a:ea typeface="等线" panose="02010600030101010101" pitchFamily="2" charset="-122"/>
                        <a:cs typeface="FreeSans"/>
                      </a:endParaRPr>
                    </a:p>
                  </a:txBody>
                  <a:tcPr marL="68580" marR="68580" marT="0" marB="0"/>
                </a:tc>
                <a:tc>
                  <a:txBody>
                    <a:bodyPr/>
                    <a:lstStyle/>
                    <a:p>
                      <a:pPr algn="ctr" fontAlgn="auto">
                        <a:lnSpc>
                          <a:spcPts val="2600"/>
                        </a:lnSpc>
                        <a:spcAft>
                          <a:spcPts val="0"/>
                        </a:spcAft>
                      </a:pPr>
                      <a:r>
                        <a:rPr lang="en-US" sz="1200" kern="0">
                          <a:effectLst/>
                        </a:rPr>
                        <a:t>003</a:t>
                      </a:r>
                      <a:endParaRPr lang="zh-CN" sz="1200" kern="150">
                        <a:effectLst/>
                        <a:latin typeface="Liberation Serif"/>
                        <a:ea typeface="等线" panose="02010600030101010101" pitchFamily="2" charset="-122"/>
                        <a:cs typeface="FreeSans"/>
                      </a:endParaRPr>
                    </a:p>
                  </a:txBody>
                  <a:tcPr marL="68580" marR="68580" marT="0" marB="0"/>
                </a:tc>
                <a:tc>
                  <a:txBody>
                    <a:bodyPr/>
                    <a:lstStyle/>
                    <a:p>
                      <a:pPr algn="ctr" fontAlgn="auto">
                        <a:lnSpc>
                          <a:spcPts val="2600"/>
                        </a:lnSpc>
                        <a:spcAft>
                          <a:spcPts val="0"/>
                        </a:spcAft>
                      </a:pPr>
                      <a:r>
                        <a:rPr lang="zh-CN" sz="1200" kern="0">
                          <a:effectLst/>
                        </a:rPr>
                        <a:t>通过从侧边栏选择文章分类来查看不同类别文章，也可根据文章显示查看文章类别</a:t>
                      </a:r>
                      <a:endParaRPr lang="zh-CN" sz="1200" kern="150">
                        <a:effectLst/>
                        <a:latin typeface="Liberation Serif"/>
                        <a:ea typeface="等线" panose="02010600030101010101" pitchFamily="2" charset="-122"/>
                        <a:cs typeface="FreeSans"/>
                      </a:endParaRPr>
                    </a:p>
                  </a:txBody>
                  <a:tcPr marL="68580" marR="68580" marT="0" marB="0"/>
                </a:tc>
                <a:tc>
                  <a:txBody>
                    <a:bodyPr/>
                    <a:lstStyle/>
                    <a:p>
                      <a:pPr algn="ctr" fontAlgn="auto">
                        <a:lnSpc>
                          <a:spcPts val="2600"/>
                        </a:lnSpc>
                        <a:spcAft>
                          <a:spcPts val="0"/>
                        </a:spcAft>
                      </a:pPr>
                      <a:r>
                        <a:rPr lang="zh-CN" sz="1200" kern="0">
                          <a:effectLst/>
                        </a:rPr>
                        <a:t>无</a:t>
                      </a:r>
                      <a:endParaRPr lang="zh-CN" sz="1200" kern="150">
                        <a:effectLst/>
                        <a:latin typeface="Liberation Serif"/>
                        <a:ea typeface="等线" panose="02010600030101010101" pitchFamily="2" charset="-122"/>
                        <a:cs typeface="FreeSans"/>
                      </a:endParaRPr>
                    </a:p>
                  </a:txBody>
                  <a:tcPr marL="68580" marR="68580" marT="0" marB="0"/>
                </a:tc>
                <a:extLst>
                  <a:ext uri="{0D108BD9-81ED-4DB2-BD59-A6C34878D82A}">
                    <a16:rowId xmlns:a16="http://schemas.microsoft.com/office/drawing/2014/main" val="2510382236"/>
                  </a:ext>
                </a:extLst>
              </a:tr>
              <a:tr h="1152380">
                <a:tc>
                  <a:txBody>
                    <a:bodyPr/>
                    <a:lstStyle/>
                    <a:p>
                      <a:pPr algn="ctr" fontAlgn="auto">
                        <a:lnSpc>
                          <a:spcPts val="2600"/>
                        </a:lnSpc>
                        <a:spcAft>
                          <a:spcPts val="0"/>
                        </a:spcAft>
                      </a:pPr>
                      <a:r>
                        <a:rPr lang="zh-CN" sz="1200" kern="0">
                          <a:effectLst/>
                        </a:rPr>
                        <a:t>通过友情链接进入其他页面</a:t>
                      </a:r>
                      <a:endParaRPr lang="zh-CN" sz="1200" kern="150">
                        <a:effectLst/>
                        <a:latin typeface="Liberation Serif"/>
                        <a:ea typeface="等线" panose="02010600030101010101" pitchFamily="2" charset="-122"/>
                        <a:cs typeface="FreeSans"/>
                      </a:endParaRPr>
                    </a:p>
                  </a:txBody>
                  <a:tcPr marL="68580" marR="68580" marT="0" marB="0"/>
                </a:tc>
                <a:tc>
                  <a:txBody>
                    <a:bodyPr/>
                    <a:lstStyle/>
                    <a:p>
                      <a:pPr algn="ctr" fontAlgn="auto">
                        <a:lnSpc>
                          <a:spcPts val="2600"/>
                        </a:lnSpc>
                        <a:spcAft>
                          <a:spcPts val="0"/>
                        </a:spcAft>
                      </a:pPr>
                      <a:r>
                        <a:rPr lang="en-US" sz="1200" kern="0">
                          <a:effectLst/>
                        </a:rPr>
                        <a:t>004</a:t>
                      </a:r>
                      <a:endParaRPr lang="zh-CN" sz="1200" kern="150">
                        <a:effectLst/>
                        <a:latin typeface="Liberation Serif"/>
                        <a:ea typeface="等线" panose="02010600030101010101" pitchFamily="2" charset="-122"/>
                        <a:cs typeface="FreeSans"/>
                      </a:endParaRPr>
                    </a:p>
                  </a:txBody>
                  <a:tcPr marL="68580" marR="68580" marT="0" marB="0"/>
                </a:tc>
                <a:tc>
                  <a:txBody>
                    <a:bodyPr/>
                    <a:lstStyle/>
                    <a:p>
                      <a:pPr algn="ctr" fontAlgn="auto">
                        <a:lnSpc>
                          <a:spcPts val="2600"/>
                        </a:lnSpc>
                        <a:spcAft>
                          <a:spcPts val="0"/>
                        </a:spcAft>
                      </a:pPr>
                      <a:r>
                        <a:rPr lang="zh-CN" sz="1200" kern="0">
                          <a:effectLst/>
                        </a:rPr>
                        <a:t>点击友情链接进入其他的网络页面</a:t>
                      </a:r>
                      <a:endParaRPr lang="zh-CN" sz="1200" kern="150">
                        <a:effectLst/>
                        <a:latin typeface="Liberation Serif"/>
                        <a:ea typeface="等线" panose="02010600030101010101" pitchFamily="2" charset="-122"/>
                        <a:cs typeface="FreeSans"/>
                      </a:endParaRPr>
                    </a:p>
                  </a:txBody>
                  <a:tcPr marL="68580" marR="68580" marT="0" marB="0"/>
                </a:tc>
                <a:tc>
                  <a:txBody>
                    <a:bodyPr/>
                    <a:lstStyle/>
                    <a:p>
                      <a:pPr algn="ctr" fontAlgn="auto">
                        <a:lnSpc>
                          <a:spcPts val="2600"/>
                        </a:lnSpc>
                        <a:spcAft>
                          <a:spcPts val="0"/>
                        </a:spcAft>
                      </a:pPr>
                      <a:r>
                        <a:rPr lang="zh-CN" sz="1200" kern="0" dirty="0">
                          <a:effectLst/>
                        </a:rPr>
                        <a:t>无</a:t>
                      </a:r>
                      <a:endParaRPr lang="zh-CN" sz="1200" kern="150" dirty="0">
                        <a:effectLst/>
                        <a:latin typeface="Liberation Serif"/>
                        <a:ea typeface="等线" panose="02010600030101010101" pitchFamily="2" charset="-122"/>
                        <a:cs typeface="FreeSans"/>
                      </a:endParaRPr>
                    </a:p>
                  </a:txBody>
                  <a:tcPr marL="68580" marR="68580" marT="0" marB="0"/>
                </a:tc>
                <a:extLst>
                  <a:ext uri="{0D108BD9-81ED-4DB2-BD59-A6C34878D82A}">
                    <a16:rowId xmlns:a16="http://schemas.microsoft.com/office/drawing/2014/main" val="3436555885"/>
                  </a:ext>
                </a:extLst>
              </a:tr>
            </a:tbl>
          </a:graphicData>
        </a:graphic>
      </p:graphicFrame>
    </p:spTree>
    <p:extLst>
      <p:ext uri="{BB962C8B-B14F-4D97-AF65-F5344CB8AC3E}">
        <p14:creationId xmlns:p14="http://schemas.microsoft.com/office/powerpoint/2010/main" val="3349430862"/>
      </p:ext>
    </p:extLst>
  </p:cSld>
  <p:clrMapOvr>
    <a:masterClrMapping/>
  </p:clrMapOvr>
  <mc:AlternateContent xmlns:mc="http://schemas.openxmlformats.org/markup-compatibility/2006" xmlns:p14="http://schemas.microsoft.com/office/powerpoint/2010/main">
    <mc:Choice Requires="p14">
      <p:transition spd="slow" p14:dur="1250" advClick="0" advTm="0">
        <p:random/>
      </p:transition>
    </mc:Choice>
    <mc:Fallback xmlns="">
      <p:transition spd="slow" advClick="0" advTm="0">
        <p:random/>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5-0824-7律师事务所法律公正评判动态PPT模板"/>
</p:tagLst>
</file>

<file path=ppt/tags/tag10.xml><?xml version="1.0" encoding="utf-8"?>
<p:tagLst xmlns:a="http://schemas.openxmlformats.org/drawingml/2006/main" xmlns:r="http://schemas.openxmlformats.org/officeDocument/2006/relationships" xmlns:p="http://schemas.openxmlformats.org/presentationml/2006/main">
  <p:tag name="PA" val="v5.1.2"/>
</p:tagLst>
</file>

<file path=ppt/tags/tag11.xml><?xml version="1.0" encoding="utf-8"?>
<p:tagLst xmlns:a="http://schemas.openxmlformats.org/drawingml/2006/main" xmlns:r="http://schemas.openxmlformats.org/officeDocument/2006/relationships" xmlns:p="http://schemas.openxmlformats.org/presentationml/2006/main">
  <p:tag name="PA" val="v5.1.2"/>
</p:tagLst>
</file>

<file path=ppt/tags/tag12.xml><?xml version="1.0" encoding="utf-8"?>
<p:tagLst xmlns:a="http://schemas.openxmlformats.org/drawingml/2006/main" xmlns:r="http://schemas.openxmlformats.org/officeDocument/2006/relationships" xmlns:p="http://schemas.openxmlformats.org/presentationml/2006/main">
  <p:tag name="PA" val="v5.1.2"/>
</p:tagLst>
</file>

<file path=ppt/tags/tag13.xml><?xml version="1.0" encoding="utf-8"?>
<p:tagLst xmlns:a="http://schemas.openxmlformats.org/drawingml/2006/main" xmlns:r="http://schemas.openxmlformats.org/officeDocument/2006/relationships" xmlns:p="http://schemas.openxmlformats.org/presentationml/2006/main">
  <p:tag name="PA" val="v5.1.2"/>
</p:tagLst>
</file>

<file path=ppt/tags/tag14.xml><?xml version="1.0" encoding="utf-8"?>
<p:tagLst xmlns:a="http://schemas.openxmlformats.org/drawingml/2006/main" xmlns:r="http://schemas.openxmlformats.org/officeDocument/2006/relationships" xmlns:p="http://schemas.openxmlformats.org/presentationml/2006/main">
  <p:tag name="PA" val="v5.1.2"/>
</p:tagLst>
</file>

<file path=ppt/tags/tag15.xml><?xml version="1.0" encoding="utf-8"?>
<p:tagLst xmlns:a="http://schemas.openxmlformats.org/drawingml/2006/main" xmlns:r="http://schemas.openxmlformats.org/officeDocument/2006/relationships" xmlns:p="http://schemas.openxmlformats.org/presentationml/2006/main">
  <p:tag name="PA" val="v5.1.2"/>
</p:tagLst>
</file>

<file path=ppt/tags/tag16.xml><?xml version="1.0" encoding="utf-8"?>
<p:tagLst xmlns:a="http://schemas.openxmlformats.org/drawingml/2006/main" xmlns:r="http://schemas.openxmlformats.org/officeDocument/2006/relationships" xmlns:p="http://schemas.openxmlformats.org/presentationml/2006/main">
  <p:tag name="PA" val="v5.1.2"/>
</p:tagLst>
</file>

<file path=ppt/tags/tag17.xml><?xml version="1.0" encoding="utf-8"?>
<p:tagLst xmlns:a="http://schemas.openxmlformats.org/drawingml/2006/main" xmlns:r="http://schemas.openxmlformats.org/officeDocument/2006/relationships" xmlns:p="http://schemas.openxmlformats.org/presentationml/2006/main">
  <p:tag name="PA" val="v5.1.2"/>
</p:tagLst>
</file>

<file path=ppt/tags/tag18.xml><?xml version="1.0" encoding="utf-8"?>
<p:tagLst xmlns:a="http://schemas.openxmlformats.org/drawingml/2006/main" xmlns:r="http://schemas.openxmlformats.org/officeDocument/2006/relationships" xmlns:p="http://schemas.openxmlformats.org/presentationml/2006/main">
  <p:tag name="PA" val="v5.1.2"/>
</p:tagLst>
</file>

<file path=ppt/tags/tag2.xml><?xml version="1.0" encoding="utf-8"?>
<p:tagLst xmlns:a="http://schemas.openxmlformats.org/drawingml/2006/main" xmlns:r="http://schemas.openxmlformats.org/officeDocument/2006/relationships" xmlns:p="http://schemas.openxmlformats.org/presentationml/2006/main">
  <p:tag name="PA" val="v5.1.2"/>
</p:tagLst>
</file>

<file path=ppt/tags/tag3.xml><?xml version="1.0" encoding="utf-8"?>
<p:tagLst xmlns:a="http://schemas.openxmlformats.org/drawingml/2006/main" xmlns:r="http://schemas.openxmlformats.org/officeDocument/2006/relationships" xmlns:p="http://schemas.openxmlformats.org/presentationml/2006/main">
  <p:tag name="PA" val="v5.1.2"/>
</p:tagLst>
</file>

<file path=ppt/tags/tag4.xml><?xml version="1.0" encoding="utf-8"?>
<p:tagLst xmlns:a="http://schemas.openxmlformats.org/drawingml/2006/main" xmlns:r="http://schemas.openxmlformats.org/officeDocument/2006/relationships" xmlns:p="http://schemas.openxmlformats.org/presentationml/2006/main">
  <p:tag name="PA" val="v5.1.1"/>
</p:tagLst>
</file>

<file path=ppt/tags/tag5.xml><?xml version="1.0" encoding="utf-8"?>
<p:tagLst xmlns:a="http://schemas.openxmlformats.org/drawingml/2006/main" xmlns:r="http://schemas.openxmlformats.org/officeDocument/2006/relationships" xmlns:p="http://schemas.openxmlformats.org/presentationml/2006/main">
  <p:tag name="PA" val="v5.1.2"/>
</p:tagLst>
</file>

<file path=ppt/tags/tag6.xml><?xml version="1.0" encoding="utf-8"?>
<p:tagLst xmlns:a="http://schemas.openxmlformats.org/drawingml/2006/main" xmlns:r="http://schemas.openxmlformats.org/officeDocument/2006/relationships" xmlns:p="http://schemas.openxmlformats.org/presentationml/2006/main">
  <p:tag name="PA" val="v5.1.2"/>
</p:tagLst>
</file>

<file path=ppt/tags/tag7.xml><?xml version="1.0" encoding="utf-8"?>
<p:tagLst xmlns:a="http://schemas.openxmlformats.org/drawingml/2006/main" xmlns:r="http://schemas.openxmlformats.org/officeDocument/2006/relationships" xmlns:p="http://schemas.openxmlformats.org/presentationml/2006/main">
  <p:tag name="PA" val="v5.1.2"/>
</p:tagLst>
</file>

<file path=ppt/tags/tag8.xml><?xml version="1.0" encoding="utf-8"?>
<p:tagLst xmlns:a="http://schemas.openxmlformats.org/drawingml/2006/main" xmlns:r="http://schemas.openxmlformats.org/officeDocument/2006/relationships" xmlns:p="http://schemas.openxmlformats.org/presentationml/2006/main">
  <p:tag name="PA" val="v5.1.2"/>
</p:tagLst>
</file>

<file path=ppt/tags/tag9.xml><?xml version="1.0" encoding="utf-8"?>
<p:tagLst xmlns:a="http://schemas.openxmlformats.org/drawingml/2006/main" xmlns:r="http://schemas.openxmlformats.org/officeDocument/2006/relationships" xmlns:p="http://schemas.openxmlformats.org/presentationml/2006/main">
  <p:tag name="PA" val="v5.1.2"/>
</p:tagLst>
</file>

<file path=ppt/theme/theme1.xml><?xml version="1.0" encoding="utf-8"?>
<a:theme xmlns:a="http://schemas.openxmlformats.org/drawingml/2006/main" name="Office 主题​​">
  <a:themeElements>
    <a:clrScheme name="自定义 1002">
      <a:dk1>
        <a:sysClr val="windowText" lastClr="000000"/>
      </a:dk1>
      <a:lt1>
        <a:sysClr val="window" lastClr="FFFFFF"/>
      </a:lt1>
      <a:dk2>
        <a:srgbClr val="44546A"/>
      </a:dk2>
      <a:lt2>
        <a:srgbClr val="E7E6E6"/>
      </a:lt2>
      <a:accent1>
        <a:srgbClr val="5C629E"/>
      </a:accent1>
      <a:accent2>
        <a:srgbClr val="5C629E"/>
      </a:accent2>
      <a:accent3>
        <a:srgbClr val="5C629E"/>
      </a:accent3>
      <a:accent4>
        <a:srgbClr val="5C629E"/>
      </a:accent4>
      <a:accent5>
        <a:srgbClr val="5C629E"/>
      </a:accent5>
      <a:accent6>
        <a:srgbClr val="5C629E"/>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388</TotalTime>
  <Words>1098</Words>
  <Application>Microsoft Office PowerPoint</Application>
  <PresentationFormat>宽屏</PresentationFormat>
  <Paragraphs>178</Paragraphs>
  <Slides>17</Slides>
  <Notes>17</Notes>
  <HiddenSlides>0</HiddenSlides>
  <MMClips>1</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17</vt:i4>
      </vt:variant>
    </vt:vector>
  </HeadingPairs>
  <TitlesOfParts>
    <vt:vector size="26" baseType="lpstr">
      <vt:lpstr>&amp;quot</vt:lpstr>
      <vt:lpstr>Bebas Neue</vt:lpstr>
      <vt:lpstr>Liberation Serif</vt:lpstr>
      <vt:lpstr>Poppins Light</vt:lpstr>
      <vt:lpstr>Source Han Serif SC</vt:lpstr>
      <vt:lpstr>等线</vt:lpstr>
      <vt:lpstr>等线 Light</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5-0824-7律师事务所法律公正评判动态PPT模板</dc:title>
  <dc:creator>Administrator</dc:creator>
  <cp:lastModifiedBy>礼 周</cp:lastModifiedBy>
  <cp:revision>65</cp:revision>
  <dcterms:created xsi:type="dcterms:W3CDTF">2019-08-24T06:48:05Z</dcterms:created>
  <dcterms:modified xsi:type="dcterms:W3CDTF">2020-07-01T18:15:58Z</dcterms:modified>
</cp:coreProperties>
</file>

<file path=docProps/thumbnail.jpeg>
</file>